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handoutMasterIdLst>
    <p:handoutMasterId r:id="rId27"/>
  </p:handoutMasterIdLst>
  <p:sldIdLst>
    <p:sldId id="1234" r:id="rId2"/>
    <p:sldId id="1255" r:id="rId3"/>
    <p:sldId id="1284" r:id="rId4"/>
    <p:sldId id="1278" r:id="rId5"/>
    <p:sldId id="1271" r:id="rId6"/>
    <p:sldId id="1286" r:id="rId7"/>
    <p:sldId id="1285" r:id="rId8"/>
    <p:sldId id="1289" r:id="rId9"/>
    <p:sldId id="1290" r:id="rId10"/>
    <p:sldId id="1293" r:id="rId11"/>
    <p:sldId id="1294" r:id="rId12"/>
    <p:sldId id="1291" r:id="rId13"/>
    <p:sldId id="1292" r:id="rId14"/>
    <p:sldId id="1295" r:id="rId15"/>
    <p:sldId id="1296" r:id="rId16"/>
    <p:sldId id="1297" r:id="rId17"/>
    <p:sldId id="1300" r:id="rId18"/>
    <p:sldId id="1299" r:id="rId19"/>
    <p:sldId id="268" r:id="rId20"/>
    <p:sldId id="1269" r:id="rId21"/>
    <p:sldId id="1301" r:id="rId22"/>
    <p:sldId id="1302" r:id="rId23"/>
    <p:sldId id="1303" r:id="rId24"/>
    <p:sldId id="1304" r:id="rId25"/>
  </p:sldIdLst>
  <p:sldSz cx="12192000" cy="6858000"/>
  <p:notesSz cx="6858000" cy="9144000"/>
  <p:defaultTextStyle>
    <a:defPPr>
      <a:defRPr lang="en-US"/>
    </a:defPPr>
    <a:lvl1pPr>
      <a:spcBef>
        <a:spcPts val="0"/>
      </a:spcBef>
      <a:buClr>
        <a:schemeClr val="accent1"/>
      </a:buClr>
      <a:defRPr sz="1800"/>
    </a:lvl1pPr>
    <a:lvl2pPr marL="18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2pPr>
    <a:lvl3pPr marL="36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3pPr>
    <a:lvl4pPr marL="54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4pPr>
    <a:lvl5pPr marL="72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5pPr>
    <a:lvl6pPr marL="90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6pPr>
    <a:lvl7pPr marL="108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7pPr>
    <a:lvl8pPr marL="126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8pPr>
    <a:lvl9pPr marL="144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enny Welle" initials="DW" lastIdx="1" clrIdx="0">
    <p:extLst>
      <p:ext uri="{19B8F6BF-5375-455C-9EA6-DF929625EA0E}">
        <p15:presenceInfo xmlns:p15="http://schemas.microsoft.com/office/powerpoint/2012/main" userId="S::denwelle1@publicisgroupe.net::08b00602-60fa-48c3-96fb-06a947b67cdf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clrMode="bw" scaleToFitPaper="1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E3FDE45-AF77-4B5C-9715-49D594BDF05E}"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 w="12700" cmpd="sng">
              <a:solidFill>
                <a:schemeClr val="accent6">
                  <a:alpha val="15000"/>
                </a:schemeClr>
              </a:solidFill>
            </a:ln>
          </a:bottom>
          <a:insideH>
            <a:ln w="12700" cmpd="sng">
              <a:solidFill>
                <a:schemeClr val="accent6">
                  <a:alpha val="15000"/>
                </a:schemeClr>
              </a:solidFill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bottom>
            <a:ln w="12700" cmpd="sng">
              <a:solidFill>
                <a:schemeClr val="accent6">
                  <a:alpha val="15000"/>
                </a:schemeClr>
              </a:solidFill>
            </a:ln>
          </a:bottom>
        </a:tcBdr>
        <a:fill>
          <a:solidFill>
            <a:schemeClr val="accent6">
              <a:alpha val="5000"/>
            </a:schemeClr>
          </a:solidFill>
        </a:fill>
      </a:tcStyle>
    </a:band1H>
    <a:band2H>
      <a:tcStyle>
        <a:tcBdr>
          <a:bottom>
            <a:ln w="12700" cmpd="sng">
              <a:solidFill>
                <a:schemeClr val="accent6">
                  <a:alpha val="15000"/>
                </a:schemeClr>
              </a:solidFill>
            </a:ln>
          </a:bottom>
        </a:tcBdr>
      </a:tcStyle>
    </a:band2H>
    <a:band1V>
      <a:tcStyle>
        <a:tcBdr/>
        <a:fill>
          <a:solidFill>
            <a:schemeClr val="accent6">
              <a:alpha val="5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bottom>
            <a:ln w="28575" cmpd="sng">
              <a:solidFill>
                <a:schemeClr val="dk1"/>
              </a:solidFill>
            </a:ln>
          </a:bottom>
        </a:tcBdr>
        <a:fill>
          <a:noFill/>
        </a:fill>
      </a:tcStyle>
    </a:lastRow>
    <a:firstRow>
      <a:tcTxStyle b="on"/>
      <a:tcStyle>
        <a:tcBdr>
          <a:bottom>
            <a:ln w="28575" cmpd="sng">
              <a:solidFill>
                <a:schemeClr val="dk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864" autoAdjust="0"/>
    <p:restoredTop sz="97461" autoAdjust="0"/>
  </p:normalViewPr>
  <p:slideViewPr>
    <p:cSldViewPr snapToGrid="0" showGuides="1">
      <p:cViewPr>
        <p:scale>
          <a:sx n="100" d="100"/>
          <a:sy n="100" d="100"/>
        </p:scale>
        <p:origin x="420" y="756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-2310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121" d="100"/>
          <a:sy n="121" d="100"/>
        </p:scale>
        <p:origin x="4938" y="12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">
            <a:extLst>
              <a:ext uri="{FF2B5EF4-FFF2-40B4-BE49-F238E27FC236}">
                <a16:creationId xmlns:a16="http://schemas.microsoft.com/office/drawing/2014/main" id="{9A8492AF-21D1-4EA9-B88E-2B2469E5B0B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363200" cy="360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sz="1050" b="1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3" name="Date">
            <a:extLst>
              <a:ext uri="{FF2B5EF4-FFF2-40B4-BE49-F238E27FC236}">
                <a16:creationId xmlns:a16="http://schemas.microsoft.com/office/drawing/2014/main" id="{F2C5CF11-9AB8-4366-83D6-4A911EAE67A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086800" y="0"/>
            <a:ext cx="1771200" cy="360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F1F2B9-B350-4061-A6D1-2A3340A8623F}" type="datetimeFigureOut">
              <a:rPr lang="en-US" sz="1050" smtClean="0">
                <a:solidFill>
                  <a:schemeClr val="tx2"/>
                </a:solidFill>
                <a:latin typeface="+mn-lt"/>
              </a:rPr>
              <a:t>12/11/2023</a:t>
            </a:fld>
            <a:endParaRPr lang="en-US" sz="1050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9797856F-D8D3-4EDB-AD63-B3F84321424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784000"/>
            <a:ext cx="4363200" cy="360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sz="1050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DA566997-7A2F-418F-AC55-BAC678F9F13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086800" y="8784000"/>
            <a:ext cx="1771200" cy="360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en-US" sz="1050" b="1" dirty="0">
                <a:solidFill>
                  <a:schemeClr val="accent2"/>
                </a:solidFill>
                <a:latin typeface="+mn-lt"/>
              </a:rPr>
              <a:t>Hand out</a:t>
            </a:r>
            <a:r>
              <a:rPr lang="en-US" sz="1050" dirty="0">
                <a:solidFill>
                  <a:schemeClr val="accent2"/>
                </a:solidFill>
                <a:latin typeface="+mn-lt"/>
              </a:rPr>
              <a:t> </a:t>
            </a:r>
            <a:fld id="{C92BABF8-1341-4DCB-864A-D83C08BEEAE4}" type="slidenum">
              <a:rPr lang="en-US" sz="1050" smtClean="0">
                <a:solidFill>
                  <a:schemeClr val="tx2"/>
                </a:solidFill>
                <a:latin typeface="+mn-lt"/>
              </a:rPr>
              <a:t>‹#›</a:t>
            </a:fld>
            <a:endParaRPr lang="en-US" sz="1050" dirty="0">
              <a:solidFill>
                <a:schemeClr val="tx2"/>
              </a:solidFill>
              <a:latin typeface="+mn-lt"/>
            </a:endParaRPr>
          </a:p>
        </p:txBody>
      </p:sp>
      <p:pic>
        <p:nvPicPr>
          <p:cNvPr id="6" name="Siemens logo">
            <a:extLst>
              <a:ext uri="{FF2B5EF4-FFF2-40B4-BE49-F238E27FC236}">
                <a16:creationId xmlns:a16="http://schemas.microsoft.com/office/drawing/2014/main" id="{C5A460D9-E760-498F-8A06-286EB0B001C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53000" y="550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7834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63200" cy="360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50" b="1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Date"/>
          <p:cNvSpPr>
            <a:spLocks noGrp="1"/>
          </p:cNvSpPr>
          <p:nvPr>
            <p:ph type="dt" idx="1"/>
          </p:nvPr>
        </p:nvSpPr>
        <p:spPr>
          <a:xfrm>
            <a:off x="5086800" y="0"/>
            <a:ext cx="1771200" cy="360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50">
                <a:solidFill>
                  <a:schemeClr val="tx2"/>
                </a:solidFill>
              </a:defRPr>
            </a:lvl1pPr>
          </a:lstStyle>
          <a:p>
            <a:fld id="{76FBC1AF-E4C9-412F-9B6D-66CD520F95DB}" type="datetimeFigureOut">
              <a:rPr lang="en-US" smtClean="0"/>
              <a:pPr/>
              <a:t>12/11/2023</a:t>
            </a:fld>
            <a:endParaRPr lang="en-US" dirty="0"/>
          </a:p>
        </p:txBody>
      </p:sp>
      <p:sp>
        <p:nvSpPr>
          <p:cNvPr id="4" name="Slide Image Placeholder"/>
          <p:cNvSpPr>
            <a:spLocks noGrp="1" noRot="1" noChangeAspect="1"/>
          </p:cNvSpPr>
          <p:nvPr>
            <p:ph type="sldImg" idx="2"/>
          </p:nvPr>
        </p:nvSpPr>
        <p:spPr>
          <a:xfrm>
            <a:off x="406800" y="619200"/>
            <a:ext cx="6048000" cy="3402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"/>
          <p:cNvSpPr>
            <a:spLocks noGrp="1"/>
          </p:cNvSpPr>
          <p:nvPr>
            <p:ph type="body" sz="quarter" idx="3"/>
          </p:nvPr>
        </p:nvSpPr>
        <p:spPr>
          <a:xfrm>
            <a:off x="406800" y="4575600"/>
            <a:ext cx="6048000" cy="3960000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6" name="Footer Placeholder"/>
          <p:cNvSpPr>
            <a:spLocks noGrp="1"/>
          </p:cNvSpPr>
          <p:nvPr>
            <p:ph type="ftr" sz="quarter" idx="4"/>
          </p:nvPr>
        </p:nvSpPr>
        <p:spPr>
          <a:xfrm>
            <a:off x="0" y="8784000"/>
            <a:ext cx="4363200" cy="360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5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"/>
          <p:cNvSpPr>
            <a:spLocks noGrp="1"/>
          </p:cNvSpPr>
          <p:nvPr>
            <p:ph type="sldNum" sz="quarter" idx="5"/>
          </p:nvPr>
        </p:nvSpPr>
        <p:spPr>
          <a:xfrm>
            <a:off x="5086800" y="8784000"/>
            <a:ext cx="1771200" cy="360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50"/>
            </a:lvl1pPr>
          </a:lstStyle>
          <a:p>
            <a:r>
              <a:rPr lang="en-US" b="1" dirty="0">
                <a:solidFill>
                  <a:schemeClr val="accent2"/>
                </a:solidFill>
              </a:rPr>
              <a:t>Notes</a:t>
            </a:r>
            <a:r>
              <a:rPr lang="en-US" dirty="0"/>
              <a:t> </a:t>
            </a:r>
            <a:fld id="{E76C657F-0E32-4130-ADDA-66B81138A76A}" type="slidenum">
              <a:rPr lang="en-US" smtClean="0">
                <a:solidFill>
                  <a:schemeClr val="tx2"/>
                </a:solidFill>
              </a:rPr>
              <a:pPr/>
              <a:t>‹#›</a:t>
            </a:fld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73060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spcAft>
        <a:spcPts val="60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144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288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432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576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720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864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1008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1152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670C6E6A-0191-4020-A084-BB23C7AE6B0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0262505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8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6629223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6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37924137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4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38740176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8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116023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6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37132854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4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35021664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8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4223709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6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0933629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4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34779771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8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33220784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092D1760-10AA-43FB-AC0B-074FF500719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2731179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6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4960269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4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42236877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8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6665666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6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8041666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4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358240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8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4678897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6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9087869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4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32806408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8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763417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6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1916063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BC293230-94BC-41FA-A2D9-E9259B125F8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0249615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4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9457729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48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477328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 dirty="0"/>
              <a:t>Subhead for headline size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40990781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231106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2184751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36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661993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36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36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9994284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48pt">
    <p:bg>
      <p:bgPr>
        <a:gradFill flip="none" rotWithShape="1">
          <a:gsLst>
            <a:gs pos="40000">
              <a:schemeClr val="bg2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radient cover">
            <a:extLst>
              <a:ext uri="{FF2B5EF4-FFF2-40B4-BE49-F238E27FC236}">
                <a16:creationId xmlns:a16="http://schemas.microsoft.com/office/drawing/2014/main" id="{6FD70AD7-1356-4F56-BCF5-60206B8893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502025"/>
            <a:ext cx="12192000" cy="3355975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bg2">
                  <a:alpha val="0"/>
                </a:schemeClr>
              </a:gs>
              <a:gs pos="40000">
                <a:schemeClr val="bg2">
                  <a:alpha val="5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477328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 dirty="0"/>
              <a:t>Subhead for headline size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094236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40pt">
    <p:bg>
      <p:bgPr>
        <a:gradFill flip="none" rotWithShape="1">
          <a:gsLst>
            <a:gs pos="40000">
              <a:schemeClr val="bg2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radient cover">
            <a:extLst>
              <a:ext uri="{FF2B5EF4-FFF2-40B4-BE49-F238E27FC236}">
                <a16:creationId xmlns:a16="http://schemas.microsoft.com/office/drawing/2014/main" id="{BC751AD9-F368-4030-BEF3-878CBEED0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502025"/>
            <a:ext cx="12192000" cy="3355975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bg2">
                  <a:alpha val="0"/>
                </a:schemeClr>
              </a:gs>
              <a:gs pos="40000">
                <a:schemeClr val="bg2">
                  <a:alpha val="5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231106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5303777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36pt">
    <p:bg>
      <p:bgPr>
        <a:gradFill flip="none" rotWithShape="1">
          <a:gsLst>
            <a:gs pos="40000">
              <a:schemeClr val="bg2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radient cover">
            <a:extLst>
              <a:ext uri="{FF2B5EF4-FFF2-40B4-BE49-F238E27FC236}">
                <a16:creationId xmlns:a16="http://schemas.microsoft.com/office/drawing/2014/main" id="{0F638833-9358-4A10-8860-60EC0C65D9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502025"/>
            <a:ext cx="12192000" cy="3355975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bg2">
                  <a:alpha val="0"/>
                </a:schemeClr>
              </a:gs>
              <a:gs pos="40000">
                <a:schemeClr val="bg2">
                  <a:alpha val="5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661993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36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36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8528242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48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477328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2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 dirty="0"/>
              <a:t>Subhead for headline size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46D369A7-07BD-4B91-9E53-807AAAF0C30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20XX | Author | Department | YYYY-MM-DD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26653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231106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DC2D4109-C5C2-42BB-B5A0-2F6793388E2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20XX | Author | Department | YYYY-MM-DD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48920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36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661993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36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36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2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298AE3DB-A74B-4AD6-A37C-FBCFB647B93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20XX | Author | Department | YYYY-MM-DD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06047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8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42462792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462213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399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DBCA456-A643-45C8-9383-5A06099EB6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 dirty="0"/>
              <a:t>Restricted | © Siemens 20XX | Author | Department | YYYY-MM-DD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5B05DC85-FD3C-4245-83A1-F6197CB9E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29905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769989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2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21031E7D-E514-484A-9CCD-52A9C22222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 dirty="0"/>
              <a:t>Restricted | © Siemens 20XX | Author | Department | YYYY-MM-DD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447F428C-5AA7-413C-A721-B7AADDF8B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48591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7"/>
            <a:ext cx="9288000" cy="1930121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498F1A9-6241-4523-AFBC-C74F3AA4AC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39240" cy="547200"/>
          </a:xfrm>
        </p:spPr>
        <p:txBody>
          <a:bodyPr/>
          <a:lstStyle/>
          <a:p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267619FE-01EE-4013-B481-A8C505C5D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3221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color 80p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lor Stage">
            <a:extLst>
              <a:ext uri="{FF2B5EF4-FFF2-40B4-BE49-F238E27FC236}">
                <a16:creationId xmlns:a16="http://schemas.microsoft.com/office/drawing/2014/main" id="{A71FD435-3CF0-4700-A204-51B8FECDB0E5}"/>
              </a:ext>
            </a:extLst>
          </p:cNvPr>
          <p:cNvSpPr/>
          <p:nvPr userDrawn="1"/>
        </p:nvSpPr>
        <p:spPr bwMode="hidden">
          <a:xfrm>
            <a:off x="0" y="0"/>
            <a:ext cx="12192000" cy="6166800"/>
          </a:xfrm>
          <a:prstGeom prst="rect">
            <a:avLst/>
          </a:prstGeom>
          <a:solidFill>
            <a:srgbClr val="00FF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462213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399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BDD73C6A-6099-483E-9C34-F604024F257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DBCA456-A643-45C8-9383-5A06099EB6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5B05DC85-FD3C-4245-83A1-F6197CB9E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31546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color 60p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lor Stage">
            <a:extLst>
              <a:ext uri="{FF2B5EF4-FFF2-40B4-BE49-F238E27FC236}">
                <a16:creationId xmlns:a16="http://schemas.microsoft.com/office/drawing/2014/main" id="{A236A90B-8F03-45C0-87DD-5479E8376B64}"/>
              </a:ext>
            </a:extLst>
          </p:cNvPr>
          <p:cNvSpPr/>
          <p:nvPr userDrawn="1"/>
        </p:nvSpPr>
        <p:spPr bwMode="hidden">
          <a:xfrm>
            <a:off x="0" y="0"/>
            <a:ext cx="12192000" cy="6166800"/>
          </a:xfrm>
          <a:prstGeom prst="rect">
            <a:avLst/>
          </a:prstGeom>
          <a:solidFill>
            <a:srgbClr val="00E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769989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2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ECFA8B97-DE99-4B15-8C8C-3748FA022B7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21031E7D-E514-484A-9CCD-52A9C22222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447F428C-5AA7-413C-A721-B7AADDF8B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70435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color 40p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lor Stage">
            <a:extLst>
              <a:ext uri="{FF2B5EF4-FFF2-40B4-BE49-F238E27FC236}">
                <a16:creationId xmlns:a16="http://schemas.microsoft.com/office/drawing/2014/main" id="{40C63E25-48A4-43B2-BEE6-D2FE79309C83}"/>
              </a:ext>
            </a:extLst>
          </p:cNvPr>
          <p:cNvSpPr/>
          <p:nvPr userDrawn="1"/>
        </p:nvSpPr>
        <p:spPr bwMode="hidden">
          <a:xfrm>
            <a:off x="0" y="0"/>
            <a:ext cx="12192000" cy="6166800"/>
          </a:xfrm>
          <a:prstGeom prst="rect">
            <a:avLst/>
          </a:prstGeom>
          <a:gradFill>
            <a:gsLst>
              <a:gs pos="40000">
                <a:srgbClr val="00FFB9"/>
              </a:gs>
              <a:gs pos="100000">
                <a:srgbClr val="00E6DC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EN" dirty="0"/>
          </a:p>
        </p:txBody>
      </p:sp>
      <p:sp>
        <p:nvSpPr>
          <p:cNvPr id="9" name="Color Stage">
            <a:extLst>
              <a:ext uri="{FF2B5EF4-FFF2-40B4-BE49-F238E27FC236}">
                <a16:creationId xmlns:a16="http://schemas.microsoft.com/office/drawing/2014/main" id="{0C524D66-9942-450A-A90F-E7A0CC42EC73}"/>
              </a:ext>
            </a:extLst>
          </p:cNvPr>
          <p:cNvSpPr/>
          <p:nvPr userDrawn="1"/>
        </p:nvSpPr>
        <p:spPr>
          <a:xfrm>
            <a:off x="0" y="1414463"/>
            <a:ext cx="12192000" cy="4752337"/>
          </a:xfrm>
          <a:prstGeom prst="rect">
            <a:avLst/>
          </a:prstGeom>
          <a:gradFill flip="none" rotWithShape="1">
            <a:gsLst>
              <a:gs pos="0">
                <a:srgbClr val="00FFB9"/>
              </a:gs>
              <a:gs pos="100000">
                <a:schemeClr val="bg2">
                  <a:alpha val="0"/>
                </a:schemeClr>
              </a:gs>
              <a:gs pos="40000">
                <a:srgbClr val="00FFB9">
                  <a:alpha val="50000"/>
                </a:srgb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de-DE" dirty="0"/>
          </a:p>
        </p:txBody>
      </p:sp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7"/>
            <a:ext cx="9288000" cy="1930121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CCD0B8A8-7DE9-432C-82EA-6468E4BB565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498F1A9-6241-4523-AFBC-C74F3AA4AC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39240" cy="547200"/>
          </a:xfrm>
        </p:spPr>
        <p:txBody>
          <a:bodyPr/>
          <a:lstStyle/>
          <a:p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267619FE-01EE-4013-B481-A8C505C5D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13831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462213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7"/>
            <a:ext cx="9288000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4FC1DCA2-253A-4E87-91E4-D402488C8D7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DBCA456-A643-45C8-9383-5A06099EB6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5B05DC85-FD3C-4245-83A1-F6197CB9E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51110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769989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1"/>
            <a:ext cx="9288000" cy="16226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543E2CC-A901-4194-A712-51CE520302B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21031E7D-E514-484A-9CCD-52A9C22222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447F428C-5AA7-413C-A721-B7AADDF8B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39022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399" y="1414463"/>
            <a:ext cx="11370437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2A2349A4-4A97-42CC-AE59-7EDEE385EDF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498F1A9-6241-4523-AFBC-C74F3AA4AC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3924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267619FE-01EE-4013-B481-A8C505C5D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80367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 / Agenda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py 1" descr="Agenda text frame">
            <a:extLst>
              <a:ext uri="{FF2B5EF4-FFF2-40B4-BE49-F238E27FC236}">
                <a16:creationId xmlns:a16="http://schemas.microsoft.com/office/drawing/2014/main" id="{0E701EC8-7FC1-42BE-915D-048C74A40E0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black">
          <a:xfrm>
            <a:off x="411163" y="1414463"/>
            <a:ext cx="7199311" cy="4751387"/>
          </a:xfrm>
        </p:spPr>
        <p:txBody>
          <a:bodyPr/>
          <a:lstStyle>
            <a:lvl1pPr defTabSz="360000">
              <a:spcAft>
                <a:spcPts val="900"/>
              </a:spcAft>
              <a:tabLst>
                <a:tab pos="7200000" algn="r"/>
              </a:tabLst>
              <a:defRPr/>
            </a:lvl1pPr>
            <a:lvl2pPr defTabSz="360000">
              <a:spcAft>
                <a:spcPts val="900"/>
              </a:spcAft>
              <a:tabLst>
                <a:tab pos="7200000" algn="r"/>
              </a:tabLst>
              <a:defRPr/>
            </a:lvl2pPr>
            <a:lvl3pPr marL="180000" defTabSz="360000">
              <a:spcAft>
                <a:spcPts val="900"/>
              </a:spcAft>
              <a:tabLst>
                <a:tab pos="7200000" algn="r"/>
              </a:tabLst>
              <a:defRPr b="1"/>
            </a:lvl3pPr>
            <a:lvl4pPr marL="360000" defTabSz="360000">
              <a:spcAft>
                <a:spcPts val="900"/>
              </a:spcAft>
              <a:tabLst>
                <a:tab pos="7200000" algn="r"/>
              </a:tabLst>
              <a:defRPr/>
            </a:lvl4pPr>
            <a:lvl5pPr marL="360000" defTabSz="360000">
              <a:spcAft>
                <a:spcPts val="900"/>
              </a:spcAft>
              <a:tabLst>
                <a:tab pos="7200000" algn="r"/>
              </a:tabLst>
              <a:defRPr b="1"/>
            </a:lvl5pPr>
            <a:lvl6pPr marL="180000" defTabSz="360000">
              <a:spcAft>
                <a:spcPts val="600"/>
              </a:spcAft>
              <a:tabLst>
                <a:tab pos="7200000" algn="r"/>
              </a:tabLst>
              <a:defRPr sz="1600"/>
            </a:lvl6pPr>
            <a:lvl7pPr marL="180000" defTabSz="360000">
              <a:spcAft>
                <a:spcPts val="600"/>
              </a:spcAft>
              <a:tabLst>
                <a:tab pos="7200000" algn="r"/>
              </a:tabLst>
              <a:defRPr sz="1600" b="1"/>
            </a:lvl7pPr>
            <a:lvl8pPr marL="360000" defTabSz="360000">
              <a:spcAft>
                <a:spcPts val="600"/>
              </a:spcAft>
              <a:tabLst>
                <a:tab pos="7200000" algn="r"/>
              </a:tabLst>
              <a:defRPr sz="1600"/>
            </a:lvl8pPr>
            <a:lvl9pPr marL="360000" defTabSz="360000">
              <a:spcAft>
                <a:spcPts val="600"/>
              </a:spcAft>
              <a:tabLst>
                <a:tab pos="7200000" algn="r"/>
              </a:tabLst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E73DB6A8-F91C-4B87-ACAA-19A2D5EA21E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37474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20" pos="4794" userDrawn="1">
          <p15:clr>
            <a:srgbClr val="65CEFF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6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151364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 / Agenda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py 1" descr="Agenda text frame">
            <a:extLst>
              <a:ext uri="{FF2B5EF4-FFF2-40B4-BE49-F238E27FC236}">
                <a16:creationId xmlns:a16="http://schemas.microsoft.com/office/drawing/2014/main" id="{0E701EC8-7FC1-42BE-915D-048C74A40E0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black">
          <a:xfrm>
            <a:off x="411163" y="1414463"/>
            <a:ext cx="5903912" cy="4751387"/>
          </a:xfrm>
        </p:spPr>
        <p:txBody>
          <a:bodyPr/>
          <a:lstStyle>
            <a:lvl1pPr>
              <a:spcAft>
                <a:spcPts val="900"/>
              </a:spcAft>
              <a:tabLst>
                <a:tab pos="5902325" algn="r"/>
              </a:tabLst>
              <a:defRPr/>
            </a:lvl1pPr>
            <a:lvl2pPr>
              <a:spcAft>
                <a:spcPts val="900"/>
              </a:spcAft>
              <a:buClr>
                <a:schemeClr val="tx1"/>
              </a:buClr>
              <a:tabLst>
                <a:tab pos="5902325" algn="r"/>
              </a:tabLst>
              <a:defRPr/>
            </a:lvl2pPr>
            <a:lvl3pPr marL="180000">
              <a:spcAft>
                <a:spcPts val="900"/>
              </a:spcAft>
              <a:buClr>
                <a:schemeClr val="tx1"/>
              </a:buClr>
              <a:tabLst>
                <a:tab pos="5902325" algn="r"/>
              </a:tabLst>
              <a:defRPr b="1"/>
            </a:lvl3pPr>
            <a:lvl4pPr marL="360000">
              <a:spcAft>
                <a:spcPts val="900"/>
              </a:spcAft>
              <a:buClr>
                <a:schemeClr val="tx1"/>
              </a:buClr>
              <a:tabLst>
                <a:tab pos="5902325" algn="r"/>
              </a:tabLst>
              <a:defRPr/>
            </a:lvl4pPr>
            <a:lvl5pPr marL="360000">
              <a:spcAft>
                <a:spcPts val="900"/>
              </a:spcAft>
              <a:buClr>
                <a:schemeClr val="tx1"/>
              </a:buClr>
              <a:tabLst>
                <a:tab pos="5902325" algn="r"/>
              </a:tabLst>
              <a:defRPr b="1"/>
            </a:lvl5pPr>
            <a:lvl6pPr marL="180000">
              <a:spcAft>
                <a:spcPts val="600"/>
              </a:spcAft>
              <a:buClr>
                <a:schemeClr val="tx1"/>
              </a:buClr>
              <a:tabLst>
                <a:tab pos="5902325" algn="r"/>
              </a:tabLst>
              <a:defRPr sz="1600"/>
            </a:lvl6pPr>
            <a:lvl7pPr marL="180000">
              <a:spcAft>
                <a:spcPts val="600"/>
              </a:spcAft>
              <a:buClr>
                <a:schemeClr val="tx1"/>
              </a:buClr>
              <a:tabLst>
                <a:tab pos="5902325" algn="r"/>
              </a:tabLst>
              <a:defRPr sz="1600" b="1"/>
            </a:lvl7pPr>
            <a:lvl8pPr marL="360000">
              <a:spcAft>
                <a:spcPts val="600"/>
              </a:spcAft>
              <a:buClr>
                <a:schemeClr val="tx1"/>
              </a:buClr>
              <a:tabLst>
                <a:tab pos="5902325" algn="r"/>
              </a:tabLst>
              <a:defRPr sz="1600"/>
            </a:lvl8pPr>
            <a:lvl9pPr marL="360000">
              <a:spcAft>
                <a:spcPts val="600"/>
              </a:spcAft>
              <a:buClr>
                <a:schemeClr val="tx1"/>
              </a:buClr>
              <a:tabLst>
                <a:tab pos="5902325" algn="r"/>
              </a:tabLst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py 2" descr="Agenda text frame">
            <a:extLst>
              <a:ext uri="{FF2B5EF4-FFF2-40B4-BE49-F238E27FC236}">
                <a16:creationId xmlns:a16="http://schemas.microsoft.com/office/drawing/2014/main" id="{F3AAF44F-3461-47E2-8680-A8CD085220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black">
          <a:xfrm>
            <a:off x="6743700" y="1414463"/>
            <a:ext cx="5043488" cy="4751387"/>
          </a:xfrm>
        </p:spPr>
        <p:txBody>
          <a:bodyPr/>
          <a:lstStyle>
            <a:lvl1pPr>
              <a:spcAft>
                <a:spcPts val="900"/>
              </a:spcAft>
              <a:tabLst>
                <a:tab pos="5040000" algn="r"/>
              </a:tabLst>
              <a:defRPr/>
            </a:lvl1pPr>
            <a:lvl2pPr>
              <a:spcAft>
                <a:spcPts val="900"/>
              </a:spcAft>
              <a:buClr>
                <a:schemeClr val="tx1"/>
              </a:buClr>
              <a:tabLst>
                <a:tab pos="5040000" algn="r"/>
              </a:tabLst>
              <a:defRPr/>
            </a:lvl2pPr>
            <a:lvl3pPr marL="180000">
              <a:spcAft>
                <a:spcPts val="900"/>
              </a:spcAft>
              <a:buClr>
                <a:schemeClr val="tx1"/>
              </a:buClr>
              <a:tabLst>
                <a:tab pos="5040000" algn="r"/>
              </a:tabLst>
              <a:defRPr b="1"/>
            </a:lvl3pPr>
            <a:lvl4pPr marL="360000">
              <a:spcAft>
                <a:spcPts val="900"/>
              </a:spcAft>
              <a:buClr>
                <a:schemeClr val="tx1"/>
              </a:buClr>
              <a:tabLst>
                <a:tab pos="5040000" algn="r"/>
              </a:tabLst>
              <a:defRPr/>
            </a:lvl4pPr>
            <a:lvl5pPr marL="360000">
              <a:spcAft>
                <a:spcPts val="900"/>
              </a:spcAft>
              <a:buClr>
                <a:schemeClr val="tx1"/>
              </a:buClr>
              <a:tabLst>
                <a:tab pos="5040000" algn="r"/>
              </a:tabLst>
              <a:defRPr b="1"/>
            </a:lvl5pPr>
            <a:lvl6pPr marL="180000">
              <a:spcAft>
                <a:spcPts val="600"/>
              </a:spcAft>
              <a:buClr>
                <a:schemeClr val="tx1"/>
              </a:buClr>
              <a:tabLst>
                <a:tab pos="5040000" algn="r"/>
              </a:tabLst>
              <a:defRPr sz="1600"/>
            </a:lvl6pPr>
            <a:lvl7pPr marL="180000">
              <a:spcAft>
                <a:spcPts val="600"/>
              </a:spcAft>
              <a:buClr>
                <a:schemeClr val="tx1"/>
              </a:buClr>
              <a:tabLst>
                <a:tab pos="5040000" algn="r"/>
              </a:tabLst>
              <a:defRPr sz="1600" b="1"/>
            </a:lvl7pPr>
            <a:lvl8pPr marL="360000">
              <a:spcAft>
                <a:spcPts val="600"/>
              </a:spcAft>
              <a:buClr>
                <a:schemeClr val="tx1"/>
              </a:buClr>
              <a:tabLst>
                <a:tab pos="5040000" algn="r"/>
              </a:tabLst>
              <a:defRPr sz="1600"/>
            </a:lvl8pPr>
            <a:lvl9pPr marL="360000">
              <a:spcAft>
                <a:spcPts val="600"/>
              </a:spcAft>
              <a:buClr>
                <a:schemeClr val="tx1"/>
              </a:buClr>
              <a:tabLst>
                <a:tab pos="5040000" algn="r"/>
              </a:tabLst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AB400EC0-C78D-42DD-85FB-5ED577185C1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53635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5" pos="3978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19" pos="4248">
          <p15:clr>
            <a:srgbClr val="65CEFF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E73DB6A8-F91C-4B87-ACAA-19A2D5EA21E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20XX | Author | Department | YYYY-MM-DD</a:t>
            </a:r>
            <a:endParaRPr lang="en-US" dirty="0"/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30029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2526" userDrawn="1">
          <p15:clr>
            <a:srgbClr val="65CEFF"/>
          </p15:clr>
        </p15:guide>
        <p15:guide id="3" pos="2708" userDrawn="1">
          <p15:clr>
            <a:srgbClr val="65CEFF"/>
          </p15:clr>
        </p15:guide>
        <p15:guide id="4" pos="3705" userDrawn="1">
          <p15:clr>
            <a:srgbClr val="65CEFF"/>
          </p15:clr>
        </p15:guide>
        <p15:guide id="5" pos="3978" userDrawn="1">
          <p15:clr>
            <a:srgbClr val="65CEFF"/>
          </p15:clr>
        </p15:guide>
        <p15:guide id="7" pos="4975" userDrawn="1">
          <p15:clr>
            <a:srgbClr val="65CEFF"/>
          </p15:clr>
        </p15:guide>
        <p15:guide id="8" pos="5157" userDrawn="1">
          <p15:clr>
            <a:srgbClr val="65CEFF"/>
          </p15:clr>
        </p15:guide>
        <p15:guide id="9" pos="6472" userDrawn="1">
          <p15:clr>
            <a:srgbClr val="65CEFF"/>
          </p15:clr>
        </p15:guide>
        <p15:guide id="10" pos="7425" userDrawn="1">
          <p15:clr>
            <a:srgbClr val="65CEFF"/>
          </p15:clr>
        </p15:guide>
        <p15:guide id="11" orient="horz" pos="302" userDrawn="1">
          <p15:clr>
            <a:srgbClr val="65CEFF"/>
          </p15:clr>
        </p15:guide>
        <p15:guide id="12" orient="horz" pos="664" userDrawn="1">
          <p15:clr>
            <a:srgbClr val="65CEFF"/>
          </p15:clr>
        </p15:guide>
        <p15:guide id="13" orient="horz" pos="891" userDrawn="1">
          <p15:clr>
            <a:srgbClr val="65CEFF"/>
          </p15:clr>
        </p15:guide>
        <p15:guide id="14" orient="horz" pos="2206" userDrawn="1">
          <p15:clr>
            <a:srgbClr val="65CEFF"/>
          </p15:clr>
        </p15:guide>
        <p15:guide id="15" orient="horz" pos="2343" userDrawn="1">
          <p15:clr>
            <a:srgbClr val="65CEFF"/>
          </p15:clr>
        </p15:guide>
        <p15:guide id="16" orient="horz" pos="3658" userDrawn="1">
          <p15:clr>
            <a:srgbClr val="65CEFF"/>
          </p15:clr>
        </p15:guide>
        <p15:guide id="17" orient="horz" pos="3885" userDrawn="1">
          <p15:clr>
            <a:srgbClr val="65CEFF"/>
          </p15:clr>
        </p15:guide>
        <p15:guide id="18" orient="horz" pos="4157" userDrawn="1">
          <p15:clr>
            <a:srgbClr val="65CEFF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ematic full size picture – please describe furth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0"/>
            <a:ext cx="12192000" cy="6167438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Full size picture</a:t>
            </a:r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3F142F7C-7BE3-40CB-8C53-6F75330735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22400" y="1054100"/>
            <a:ext cx="9252000" cy="147732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Content page,</a:t>
            </a:r>
            <a:br>
              <a:rPr lang="en-US" dirty="0"/>
            </a:br>
            <a:r>
              <a:rPr lang="en-US" dirty="0"/>
              <a:t>Arial Regular, 48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30251D14-AF6A-4279-B0A9-69FD9519EA5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91998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9" pos="6472" userDrawn="1">
          <p15:clr>
            <a:srgbClr val="65CEFF"/>
          </p15:clr>
        </p15:guide>
        <p15:guide id="10" pos="7425" userDrawn="1">
          <p15:clr>
            <a:srgbClr val="65CEFF"/>
          </p15:clr>
        </p15:guide>
        <p15:guide id="12" orient="horz" pos="664" userDrawn="1">
          <p15:clr>
            <a:srgbClr val="65CEFF"/>
          </p15:clr>
        </p15:guide>
        <p15:guide id="17" orient="horz" pos="3885" userDrawn="1">
          <p15:clr>
            <a:srgbClr val="65CEFF"/>
          </p15:clr>
        </p15:guide>
        <p15:guide id="18" orient="horz" pos="4157" userDrawn="1">
          <p15:clr>
            <a:srgbClr val="65CEFF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large image Deep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ematic full size picture – please describe furth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0"/>
            <a:ext cx="12192000" cy="6167438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Full size picture</a:t>
            </a:r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3F142F7C-7BE3-40CB-8C53-6F75330735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22400" y="1054100"/>
            <a:ext cx="9252000" cy="147732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Content page,</a:t>
            </a:r>
            <a:br>
              <a:rPr lang="en-US" dirty="0"/>
            </a:br>
            <a:r>
              <a:rPr lang="en-US" dirty="0"/>
              <a:t>Arial Regular, 48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2AF4F4C6-6E41-442C-BB9E-9E72BE92D2D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90073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9" pos="6472" userDrawn="1">
          <p15:clr>
            <a:srgbClr val="65CEFF"/>
          </p15:clr>
        </p15:guide>
        <p15:guide id="10" pos="7425" userDrawn="1">
          <p15:clr>
            <a:srgbClr val="65CEFF"/>
          </p15:clr>
        </p15:guide>
        <p15:guide id="12" orient="horz" pos="664" userDrawn="1">
          <p15:clr>
            <a:srgbClr val="65CEFF"/>
          </p15:clr>
        </p15:guide>
        <p15:guide id="17" orient="horz" pos="3885" userDrawn="1">
          <p15:clr>
            <a:srgbClr val="65CEFF"/>
          </p15:clr>
        </p15:guide>
        <p15:guide id="18" orient="horz" pos="4157" userDrawn="1">
          <p15:clr>
            <a:srgbClr val="65CEFF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image (Text spot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ematic picture – please describe furth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1"/>
            <a:ext cx="7611160" cy="6167438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Thematic picture</a:t>
            </a:r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AFFC798E-B633-4D30-A7C1-DC796BD888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22400" y="1054100"/>
            <a:ext cx="6156275" cy="147732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Content page,</a:t>
            </a:r>
            <a:br>
              <a:rPr lang="en-US" dirty="0"/>
            </a:br>
            <a:r>
              <a:rPr lang="en-US" dirty="0"/>
              <a:t>Arial Regular,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Copy">
            <a:extLst>
              <a:ext uri="{FF2B5EF4-FFF2-40B4-BE49-F238E27FC236}">
                <a16:creationId xmlns:a16="http://schemas.microsoft.com/office/drawing/2014/main" id="{6F965802-E517-4CC3-99D7-1DA8BF1FB02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 bwMode="black">
          <a:xfrm>
            <a:off x="8042400" y="1054100"/>
            <a:ext cx="3744000" cy="5113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30251D14-AF6A-4279-B0A9-69FD9519EA5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42798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4522" userDrawn="1">
          <p15:clr>
            <a:srgbClr val="65CEFF"/>
          </p15:clr>
        </p15:guide>
        <p15:guide id="3" pos="4794" userDrawn="1">
          <p15:clr>
            <a:srgbClr val="65CEFF"/>
          </p15:clr>
        </p15:guide>
        <p15:guide id="4" pos="5066" userDrawn="1">
          <p15:clr>
            <a:srgbClr val="65CEFF"/>
          </p15:clr>
        </p15:guide>
        <p15:guide id="5" pos="6472" userDrawn="1">
          <p15:clr>
            <a:srgbClr val="65CEFF"/>
          </p15:clr>
        </p15:guide>
        <p15:guide id="6" pos="7425" userDrawn="1">
          <p15:clr>
            <a:srgbClr val="65CEFF"/>
          </p15:clr>
        </p15:guide>
        <p15:guide id="7" orient="horz" pos="302" userDrawn="1">
          <p15:clr>
            <a:srgbClr val="65CEFF"/>
          </p15:clr>
        </p15:guide>
        <p15:guide id="8" orient="horz" pos="664" userDrawn="1">
          <p15:clr>
            <a:srgbClr val="65CEFF"/>
          </p15:clr>
        </p15:guide>
        <p15:guide id="9" orient="horz" pos="891" userDrawn="1">
          <p15:clr>
            <a:srgbClr val="65CEFF"/>
          </p15:clr>
        </p15:guide>
        <p15:guide id="10" orient="horz" pos="3658" userDrawn="1">
          <p15:clr>
            <a:srgbClr val="65CEFF"/>
          </p15:clr>
        </p15:guide>
        <p15:guide id="11" orient="horz" pos="3885" userDrawn="1">
          <p15:clr>
            <a:srgbClr val="65CEFF"/>
          </p15:clr>
        </p15:guide>
        <p15:guide id="12" orient="horz" pos="4157" userDrawn="1">
          <p15:clr>
            <a:srgbClr val="65CEFF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Deep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6495290-0795-4AB1-8AEA-2BB7867836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8FC1C65-873A-4B8F-BB57-51EEBC35A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45345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2526" userDrawn="1">
          <p15:clr>
            <a:srgbClr val="65CEFF"/>
          </p15:clr>
        </p15:guide>
        <p15:guide id="3" pos="2708" userDrawn="1">
          <p15:clr>
            <a:srgbClr val="65CEFF"/>
          </p15:clr>
        </p15:guide>
        <p15:guide id="4" pos="3705" userDrawn="1">
          <p15:clr>
            <a:srgbClr val="65CEFF"/>
          </p15:clr>
        </p15:guide>
        <p15:guide id="5" pos="3978" userDrawn="1">
          <p15:clr>
            <a:srgbClr val="65CEFF"/>
          </p15:clr>
        </p15:guide>
        <p15:guide id="7" pos="4975" userDrawn="1">
          <p15:clr>
            <a:srgbClr val="65CEFF"/>
          </p15:clr>
        </p15:guide>
        <p15:guide id="8" pos="5157" userDrawn="1">
          <p15:clr>
            <a:srgbClr val="65CEFF"/>
          </p15:clr>
        </p15:guide>
        <p15:guide id="9" pos="6472" userDrawn="1">
          <p15:clr>
            <a:srgbClr val="65CEFF"/>
          </p15:clr>
        </p15:guide>
        <p15:guide id="10" pos="7425" userDrawn="1">
          <p15:clr>
            <a:srgbClr val="65CEFF"/>
          </p15:clr>
        </p15:guide>
        <p15:guide id="11" orient="horz" pos="302" userDrawn="1">
          <p15:clr>
            <a:srgbClr val="65CEFF"/>
          </p15:clr>
        </p15:guide>
        <p15:guide id="12" orient="horz" pos="664" userDrawn="1">
          <p15:clr>
            <a:srgbClr val="65CEFF"/>
          </p15:clr>
        </p15:guide>
        <p15:guide id="13" orient="horz" pos="891" userDrawn="1">
          <p15:clr>
            <a:srgbClr val="65CEFF"/>
          </p15:clr>
        </p15:guide>
        <p15:guide id="14" orient="horz" pos="2206" userDrawn="1">
          <p15:clr>
            <a:srgbClr val="65CEFF"/>
          </p15:clr>
        </p15:guide>
        <p15:guide id="15" orient="horz" pos="2343" userDrawn="1">
          <p15:clr>
            <a:srgbClr val="65CEFF"/>
          </p15:clr>
        </p15:guide>
        <p15:guide id="16" orient="horz" pos="3658" userDrawn="1">
          <p15:clr>
            <a:srgbClr val="65CEFF"/>
          </p15:clr>
        </p15:guide>
        <p15:guide id="17" orient="horz" pos="3885" userDrawn="1">
          <p15:clr>
            <a:srgbClr val="65CEFF"/>
          </p15:clr>
        </p15:guide>
        <p15:guide id="18" orient="horz" pos="4157" userDrawn="1">
          <p15:clr>
            <a:srgbClr val="65CEFF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Gradient">
    <p:bg>
      <p:bgPr>
        <a:gradFill flip="none" rotWithShape="1">
          <a:gsLst>
            <a:gs pos="40000">
              <a:schemeClr val="accent6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lor Stage">
            <a:extLst>
              <a:ext uri="{FF2B5EF4-FFF2-40B4-BE49-F238E27FC236}">
                <a16:creationId xmlns:a16="http://schemas.microsoft.com/office/drawing/2014/main" id="{B8172AC2-E83F-4EFD-B70E-DE91E64651D8}"/>
              </a:ext>
            </a:extLst>
          </p:cNvPr>
          <p:cNvSpPr/>
          <p:nvPr userDrawn="1"/>
        </p:nvSpPr>
        <p:spPr>
          <a:xfrm>
            <a:off x="0" y="1054800"/>
            <a:ext cx="12192000" cy="5803200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bg2">
                  <a:alpha val="0"/>
                </a:schemeClr>
              </a:gs>
              <a:gs pos="40000">
                <a:schemeClr val="bg2">
                  <a:alpha val="5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4BECE54-DDA8-4D2C-8A02-4C8E3E1585E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r>
              <a:rPr lang="en-US" dirty="0"/>
              <a:t>Restricted | © Siemens 2023 | Jan Nalivaika | T AMM FMP-DE | 09.10.2023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07B7E75B-80B4-49F8-AA70-A41C9D8968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60832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2526" userDrawn="1">
          <p15:clr>
            <a:srgbClr val="65CEFF"/>
          </p15:clr>
        </p15:guide>
        <p15:guide id="3" pos="2708" userDrawn="1">
          <p15:clr>
            <a:srgbClr val="65CEFF"/>
          </p15:clr>
        </p15:guide>
        <p15:guide id="4" pos="3705" userDrawn="1">
          <p15:clr>
            <a:srgbClr val="65CEFF"/>
          </p15:clr>
        </p15:guide>
        <p15:guide id="5" pos="3978" userDrawn="1">
          <p15:clr>
            <a:srgbClr val="65CEFF"/>
          </p15:clr>
        </p15:guide>
        <p15:guide id="7" pos="4975" userDrawn="1">
          <p15:clr>
            <a:srgbClr val="65CEFF"/>
          </p15:clr>
        </p15:guide>
        <p15:guide id="8" pos="5157" userDrawn="1">
          <p15:clr>
            <a:srgbClr val="65CEFF"/>
          </p15:clr>
        </p15:guide>
        <p15:guide id="9" pos="6472" userDrawn="1">
          <p15:clr>
            <a:srgbClr val="65CEFF"/>
          </p15:clr>
        </p15:guide>
        <p15:guide id="10" pos="7425" userDrawn="1">
          <p15:clr>
            <a:srgbClr val="65CEFF"/>
          </p15:clr>
        </p15:guide>
        <p15:guide id="11" orient="horz" pos="302" userDrawn="1">
          <p15:clr>
            <a:srgbClr val="65CEFF"/>
          </p15:clr>
        </p15:guide>
        <p15:guide id="12" orient="horz" pos="663" userDrawn="1">
          <p15:clr>
            <a:srgbClr val="65CEFF"/>
          </p15:clr>
        </p15:guide>
        <p15:guide id="13" orient="horz" pos="891" userDrawn="1">
          <p15:clr>
            <a:srgbClr val="65CEFF"/>
          </p15:clr>
        </p15:guide>
        <p15:guide id="14" orient="horz" pos="2206" userDrawn="1">
          <p15:clr>
            <a:srgbClr val="65CEFF"/>
          </p15:clr>
        </p15:guide>
        <p15:guide id="15" orient="horz" pos="2343" userDrawn="1">
          <p15:clr>
            <a:srgbClr val="65CEFF"/>
          </p15:clr>
        </p15:guide>
        <p15:guide id="16" orient="horz" pos="3658" userDrawn="1">
          <p15:clr>
            <a:srgbClr val="65CEFF"/>
          </p15:clr>
        </p15:guide>
        <p15:guide id="17" orient="horz" pos="3885" userDrawn="1">
          <p15:clr>
            <a:srgbClr val="65CEFF"/>
          </p15:clr>
        </p15:guide>
        <p15:guide id="18" orient="horz" pos="4157" userDrawn="1">
          <p15:clr>
            <a:srgbClr val="65CEFF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Light San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1AC59AB3-8DAC-43B8-977E-A91337DC082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6495290-0795-4AB1-8AEA-2BB7867836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8FC1C65-873A-4B8F-BB57-51EEBC35A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8190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2526" userDrawn="1">
          <p15:clr>
            <a:srgbClr val="65CEFF"/>
          </p15:clr>
        </p15:guide>
        <p15:guide id="3" pos="2708" userDrawn="1">
          <p15:clr>
            <a:srgbClr val="65CEFF"/>
          </p15:clr>
        </p15:guide>
        <p15:guide id="4" pos="3705" userDrawn="1">
          <p15:clr>
            <a:srgbClr val="65CEFF"/>
          </p15:clr>
        </p15:guide>
        <p15:guide id="5" pos="3978" userDrawn="1">
          <p15:clr>
            <a:srgbClr val="65CEFF"/>
          </p15:clr>
        </p15:guide>
        <p15:guide id="7" pos="4975" userDrawn="1">
          <p15:clr>
            <a:srgbClr val="65CEFF"/>
          </p15:clr>
        </p15:guide>
        <p15:guide id="8" pos="5157" userDrawn="1">
          <p15:clr>
            <a:srgbClr val="65CEFF"/>
          </p15:clr>
        </p15:guide>
        <p15:guide id="9" pos="6472" userDrawn="1">
          <p15:clr>
            <a:srgbClr val="65CEFF"/>
          </p15:clr>
        </p15:guide>
        <p15:guide id="10" pos="7425" userDrawn="1">
          <p15:clr>
            <a:srgbClr val="65CEFF"/>
          </p15:clr>
        </p15:guide>
        <p15:guide id="11" orient="horz" pos="302" userDrawn="1">
          <p15:clr>
            <a:srgbClr val="65CEFF"/>
          </p15:clr>
        </p15:guide>
        <p15:guide id="12" orient="horz" pos="664" userDrawn="1">
          <p15:clr>
            <a:srgbClr val="65CEFF"/>
          </p15:clr>
        </p15:guide>
        <p15:guide id="13" orient="horz" pos="891" userDrawn="1">
          <p15:clr>
            <a:srgbClr val="65CEFF"/>
          </p15:clr>
        </p15:guide>
        <p15:guide id="14" orient="horz" pos="2206" userDrawn="1">
          <p15:clr>
            <a:srgbClr val="65CEFF"/>
          </p15:clr>
        </p15:guide>
        <p15:guide id="15" orient="horz" pos="2343" userDrawn="1">
          <p15:clr>
            <a:srgbClr val="65CEFF"/>
          </p15:clr>
        </p15:guide>
        <p15:guide id="16" orient="horz" pos="3658" userDrawn="1">
          <p15:clr>
            <a:srgbClr val="65CEFF"/>
          </p15:clr>
        </p15:guide>
        <p15:guide id="17" orient="horz" pos="3885" userDrawn="1">
          <p15:clr>
            <a:srgbClr val="65CEFF"/>
          </p15:clr>
        </p15:guide>
        <p15:guide id="18" orient="horz" pos="4157" userDrawn="1">
          <p15:clr>
            <a:srgbClr val="65CEFF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object (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 descr="Slide headlin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800"/>
            <a:ext cx="7199313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91EB517C-C8FD-4E2E-B744-DB952E96B47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519D384-FA09-4D60-95A8-589F157A93F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7B1666FD-2258-443A-846C-6C7533C61D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29426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4794" userDrawn="1">
          <p15:clr>
            <a:srgbClr val="65CEFF"/>
          </p15:clr>
        </p15:guide>
        <p15:guide id="3" pos="6472" userDrawn="1">
          <p15:clr>
            <a:srgbClr val="65CEFF"/>
          </p15:clr>
        </p15:guide>
        <p15:guide id="4" pos="7425" userDrawn="1">
          <p15:clr>
            <a:srgbClr val="65CEFF"/>
          </p15:clr>
        </p15:guide>
        <p15:guide id="5" orient="horz" pos="302" userDrawn="1">
          <p15:clr>
            <a:srgbClr val="65CEFF"/>
          </p15:clr>
        </p15:guide>
        <p15:guide id="6" orient="horz" pos="664" userDrawn="1">
          <p15:clr>
            <a:srgbClr val="65CEFF"/>
          </p15:clr>
        </p15:guide>
        <p15:guide id="7" orient="horz" pos="891" userDrawn="1">
          <p15:clr>
            <a:srgbClr val="65CEFF"/>
          </p15:clr>
        </p15:guide>
        <p15:guide id="8" orient="horz" pos="3658" userDrawn="1">
          <p15:clr>
            <a:srgbClr val="65CEFF"/>
          </p15:clr>
        </p15:guide>
        <p15:guide id="9" orient="horz" pos="3885" userDrawn="1">
          <p15:clr>
            <a:srgbClr val="65CEFF"/>
          </p15:clr>
        </p15:guide>
        <p15:guide id="10" orient="horz" pos="4157" userDrawn="1">
          <p15:clr>
            <a:srgbClr val="65CEFF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object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 descr="Slide headlin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800"/>
            <a:ext cx="11376026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2EA6CE5F-6FF7-4E0A-AEB2-1A7C43CE05C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7367E6C0-4D2C-4C5F-86D8-A2CFF0EB3D6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6F746812-65E3-4C09-AC38-B0CFE93C8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76545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6472" userDrawn="1">
          <p15:clr>
            <a:srgbClr val="65CEFF"/>
          </p15:clr>
        </p15:guide>
        <p15:guide id="3" pos="7425" userDrawn="1">
          <p15:clr>
            <a:srgbClr val="65CEFF"/>
          </p15:clr>
        </p15:guide>
        <p15:guide id="4" orient="horz" pos="302" userDrawn="1">
          <p15:clr>
            <a:srgbClr val="65CEFF"/>
          </p15:clr>
        </p15:guide>
        <p15:guide id="5" orient="horz" pos="664" userDrawn="1">
          <p15:clr>
            <a:srgbClr val="65CEFF"/>
          </p15:clr>
        </p15:guide>
        <p15:guide id="6" orient="horz" pos="891" userDrawn="1">
          <p15:clr>
            <a:srgbClr val="65CEFF"/>
          </p15:clr>
        </p15:guide>
        <p15:guide id="7" orient="horz" pos="3658" userDrawn="1">
          <p15:clr>
            <a:srgbClr val="65CEFF"/>
          </p15:clr>
        </p15:guide>
        <p15:guide id="8" orient="horz" pos="3885" userDrawn="1">
          <p15:clr>
            <a:srgbClr val="65CEFF"/>
          </p15:clr>
        </p15:guide>
        <p15:guide id="9" orient="horz" pos="4157" userDrawn="1">
          <p15:clr>
            <a:srgbClr val="65CEFF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4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9208743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lide headlin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5470526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py 2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6315075" y="1414800"/>
            <a:ext cx="5465763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3A503D1-D234-4258-9A03-D858B10BA46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21AA656B-0BAF-4B75-90BE-93CAC5946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14395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3705" userDrawn="1">
          <p15:clr>
            <a:srgbClr val="65CEFF"/>
          </p15:clr>
        </p15:guide>
        <p15:guide id="3" pos="3978" userDrawn="1">
          <p15:clr>
            <a:srgbClr val="65CEFF"/>
          </p15:clr>
        </p15:guide>
        <p15:guide id="4" pos="6472" userDrawn="1">
          <p15:clr>
            <a:srgbClr val="65CEFF"/>
          </p15:clr>
        </p15:guide>
        <p15:guide id="5" pos="7425" userDrawn="1">
          <p15:clr>
            <a:srgbClr val="65CEFF"/>
          </p15:clr>
        </p15:guide>
        <p15:guide id="6" orient="horz" pos="302" userDrawn="1">
          <p15:clr>
            <a:srgbClr val="65CEFF"/>
          </p15:clr>
        </p15:guide>
        <p15:guide id="7" orient="horz" pos="664" userDrawn="1">
          <p15:clr>
            <a:srgbClr val="65CEFF"/>
          </p15:clr>
        </p15:guide>
        <p15:guide id="8" orient="horz" pos="891" userDrawn="1">
          <p15:clr>
            <a:srgbClr val="65CEFF"/>
          </p15:clr>
        </p15:guide>
        <p15:guide id="9" orient="horz" pos="3658" userDrawn="1">
          <p15:clr>
            <a:srgbClr val="65CEFF"/>
          </p15:clr>
        </p15:guide>
        <p15:guide id="10" orient="horz" pos="3885" userDrawn="1">
          <p15:clr>
            <a:srgbClr val="65CEFF"/>
          </p15:clr>
        </p15:guide>
        <p15:guide id="11" orient="horz" pos="4157" userDrawn="1">
          <p15:clr>
            <a:srgbClr val="65CEFF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lide headlin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py 2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4298400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py 3" descr="Content text frame">
            <a:extLst>
              <a:ext uri="{FF2B5EF4-FFF2-40B4-BE49-F238E27FC236}">
                <a16:creationId xmlns:a16="http://schemas.microsoft.com/office/drawing/2014/main" id="{F020B491-E63A-4FB5-94ED-2BC31EB35C33}"/>
              </a:ext>
            </a:extLst>
          </p:cNvPr>
          <p:cNvSpPr>
            <a:spLocks noGrp="1"/>
          </p:cNvSpPr>
          <p:nvPr>
            <p:ph sz="half" idx="12"/>
          </p:nvPr>
        </p:nvSpPr>
        <p:spPr bwMode="black">
          <a:xfrm>
            <a:off x="8186400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613FA68-C74A-4621-9563-250388EBCC8B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F9117D9C-D502-472C-A3C8-FA9087A2ED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89106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2526" userDrawn="1">
          <p15:clr>
            <a:srgbClr val="65CEFF"/>
          </p15:clr>
        </p15:guide>
        <p15:guide id="3" pos="2708" userDrawn="1">
          <p15:clr>
            <a:srgbClr val="65CEFF"/>
          </p15:clr>
        </p15:guide>
        <p15:guide id="4" pos="4975" userDrawn="1">
          <p15:clr>
            <a:srgbClr val="65CEFF"/>
          </p15:clr>
        </p15:guide>
        <p15:guide id="5" pos="5157" userDrawn="1">
          <p15:clr>
            <a:srgbClr val="65CEFF"/>
          </p15:clr>
        </p15:guide>
        <p15:guide id="6" pos="6472" userDrawn="1">
          <p15:clr>
            <a:srgbClr val="65CEFF"/>
          </p15:clr>
        </p15:guide>
        <p15:guide id="7" pos="7425" userDrawn="1">
          <p15:clr>
            <a:srgbClr val="65CEFF"/>
          </p15:clr>
        </p15:guide>
        <p15:guide id="8" orient="horz" pos="302" userDrawn="1">
          <p15:clr>
            <a:srgbClr val="65CEFF"/>
          </p15:clr>
        </p15:guide>
        <p15:guide id="9" orient="horz" pos="664" userDrawn="1">
          <p15:clr>
            <a:srgbClr val="65CEFF"/>
          </p15:clr>
        </p15:guide>
        <p15:guide id="10" orient="horz" pos="891" userDrawn="1">
          <p15:clr>
            <a:srgbClr val="65CEFF"/>
          </p15:clr>
        </p15:guide>
        <p15:guide id="11" orient="horz" pos="3658" userDrawn="1">
          <p15:clr>
            <a:srgbClr val="65CEFF"/>
          </p15:clr>
        </p15:guide>
        <p15:guide id="12" orient="horz" pos="3885" userDrawn="1">
          <p15:clr>
            <a:srgbClr val="65CEFF"/>
          </p15:clr>
        </p15:guide>
        <p15:guide id="13" orient="horz" pos="4157" userDrawn="1">
          <p15:clr>
            <a:srgbClr val="65CEFF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lide headlin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547052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py 2" descr="Content text frame">
            <a:extLst>
              <a:ext uri="{FF2B5EF4-FFF2-40B4-BE49-F238E27FC236}">
                <a16:creationId xmlns:a16="http://schemas.microsoft.com/office/drawing/2014/main" id="{2871E7F7-6A93-4406-8617-80D9CFF396A8}"/>
              </a:ext>
            </a:extLst>
          </p:cNvPr>
          <p:cNvSpPr>
            <a:spLocks noGrp="1"/>
          </p:cNvSpPr>
          <p:nvPr>
            <p:ph sz="half" idx="12"/>
          </p:nvPr>
        </p:nvSpPr>
        <p:spPr bwMode="black">
          <a:xfrm>
            <a:off x="411162" y="3718800"/>
            <a:ext cx="547052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py 3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6315075" y="1414800"/>
            <a:ext cx="5465763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py 4" descr="Content text frame">
            <a:extLst>
              <a:ext uri="{FF2B5EF4-FFF2-40B4-BE49-F238E27FC236}">
                <a16:creationId xmlns:a16="http://schemas.microsoft.com/office/drawing/2014/main" id="{7AD3B9B1-3210-46C8-8222-A0E11719EB88}"/>
              </a:ext>
            </a:extLst>
          </p:cNvPr>
          <p:cNvSpPr>
            <a:spLocks noGrp="1"/>
          </p:cNvSpPr>
          <p:nvPr>
            <p:ph sz="half" idx="13"/>
          </p:nvPr>
        </p:nvSpPr>
        <p:spPr bwMode="black">
          <a:xfrm>
            <a:off x="6315075" y="3718800"/>
            <a:ext cx="5465763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DF6F0C8-00D9-4034-B3CC-D376702BE1C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53D55964-F7E8-48E3-84D5-FE4FE835C5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38607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3705" userDrawn="1">
          <p15:clr>
            <a:srgbClr val="65CEFF"/>
          </p15:clr>
        </p15:guide>
        <p15:guide id="3" pos="3978" userDrawn="1">
          <p15:clr>
            <a:srgbClr val="65CEFF"/>
          </p15:clr>
        </p15:guide>
        <p15:guide id="4" pos="6472" userDrawn="1">
          <p15:clr>
            <a:srgbClr val="65CEFF"/>
          </p15:clr>
        </p15:guide>
        <p15:guide id="5" pos="7425" userDrawn="1">
          <p15:clr>
            <a:srgbClr val="65CEFF"/>
          </p15:clr>
        </p15:guide>
        <p15:guide id="6" orient="horz" pos="302" userDrawn="1">
          <p15:clr>
            <a:srgbClr val="65CEFF"/>
          </p15:clr>
        </p15:guide>
        <p15:guide id="7" orient="horz" pos="664" userDrawn="1">
          <p15:clr>
            <a:srgbClr val="65CEFF"/>
          </p15:clr>
        </p15:guide>
        <p15:guide id="8" orient="horz" pos="891" userDrawn="1">
          <p15:clr>
            <a:srgbClr val="65CEFF"/>
          </p15:clr>
        </p15:guide>
        <p15:guide id="9" orient="horz" pos="2206" userDrawn="1">
          <p15:clr>
            <a:srgbClr val="65CEFF"/>
          </p15:clr>
        </p15:guide>
        <p15:guide id="10" orient="horz" pos="2343" userDrawn="1">
          <p15:clr>
            <a:srgbClr val="65CEFF"/>
          </p15:clr>
        </p15:guide>
        <p15:guide id="11" orient="horz" pos="3658" userDrawn="1">
          <p15:clr>
            <a:srgbClr val="65CEFF"/>
          </p15:clr>
        </p15:guide>
        <p15:guide id="12" orient="horz" pos="3885" userDrawn="1">
          <p15:clr>
            <a:srgbClr val="65CEFF"/>
          </p15:clr>
        </p15:guide>
        <p15:guide id="13" orient="horz" pos="4157" userDrawn="1">
          <p15:clr>
            <a:srgbClr val="65CEFF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(Spot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E568133C-15D2-4F33-802E-DF15E7891829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" descr="Thematic picture – please describe further">
            <a:extLst>
              <a:ext uri="{FF2B5EF4-FFF2-40B4-BE49-F238E27FC236}">
                <a16:creationId xmlns:a16="http://schemas.microsoft.com/office/drawing/2014/main" id="{90866A30-329B-420B-B42B-2C69E0DE6D9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411161" y="1414800"/>
            <a:ext cx="7199313" cy="4752000"/>
          </a:xfrm>
          <a:solidFill>
            <a:srgbClr val="9999A9"/>
          </a:solidFill>
        </p:spPr>
        <p:txBody>
          <a:bodyPr lIns="144000" tIns="108000" rIns="144000" bIns="108000">
            <a:noAutofit/>
          </a:bodyPr>
          <a:lstStyle/>
          <a:p>
            <a:r>
              <a:rPr lang="en-US" dirty="0"/>
              <a:t>Thematic picture</a:t>
            </a:r>
          </a:p>
        </p:txBody>
      </p:sp>
      <p:sp>
        <p:nvSpPr>
          <p:cNvPr id="4" name="Copy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8043189" y="1414800"/>
            <a:ext cx="3744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F468BE17-5D03-45C2-9D37-CF354AAA958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3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3756E69-CA2F-47EC-9D32-CB09C4CD83F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95022CCB-0484-488B-8637-222C3919B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8488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4794" userDrawn="1">
          <p15:clr>
            <a:srgbClr val="65CEFF"/>
          </p15:clr>
        </p15:guide>
        <p15:guide id="3" pos="5066" userDrawn="1">
          <p15:clr>
            <a:srgbClr val="65CEFF"/>
          </p15:clr>
        </p15:guide>
        <p15:guide id="4" pos="6472" userDrawn="1">
          <p15:clr>
            <a:srgbClr val="65CEFF"/>
          </p15:clr>
        </p15:guide>
        <p15:guide id="5" pos="7425" userDrawn="1">
          <p15:clr>
            <a:srgbClr val="65CEFF"/>
          </p15:clr>
        </p15:guide>
        <p15:guide id="6" orient="horz" pos="302" userDrawn="1">
          <p15:clr>
            <a:srgbClr val="65CEFF"/>
          </p15:clr>
        </p15:guide>
        <p15:guide id="7" orient="horz" pos="664" userDrawn="1">
          <p15:clr>
            <a:srgbClr val="65CEFF"/>
          </p15:clr>
        </p15:guide>
        <p15:guide id="8" orient="horz" pos="891" userDrawn="1">
          <p15:clr>
            <a:srgbClr val="65CEFF"/>
          </p15:clr>
        </p15:guide>
        <p15:guide id="9" orient="horz" pos="3658" userDrawn="1">
          <p15:clr>
            <a:srgbClr val="65CEFF"/>
          </p15:clr>
        </p15:guide>
        <p15:guide id="10" orient="horz" pos="3885" userDrawn="1">
          <p15:clr>
            <a:srgbClr val="65CEFF"/>
          </p15:clr>
        </p15:guide>
        <p15:guide id="11" orient="horz" pos="4157" userDrawn="1">
          <p15:clr>
            <a:srgbClr val="65CEFF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table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 descr="Slide headlin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able Placeholder" descr="Content table  frame">
            <a:extLst>
              <a:ext uri="{FF2B5EF4-FFF2-40B4-BE49-F238E27FC236}">
                <a16:creationId xmlns:a16="http://schemas.microsoft.com/office/drawing/2014/main" id="{D41D1FE0-EDDA-47B8-BF1F-831D4733C32A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 bwMode="black">
          <a:xfrm>
            <a:off x="404812" y="1414461"/>
            <a:ext cx="11376026" cy="4392000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2EA6CE5F-6FF7-4E0A-AEB2-1A7C43CE05C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3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9CEA2FAD-1597-4F5C-878D-02CB854024F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CE0A22CB-5E69-4817-B713-C02B97CF6B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24288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6472" userDrawn="1">
          <p15:clr>
            <a:srgbClr val="65CEFF"/>
          </p15:clr>
        </p15:guide>
        <p15:guide id="3" pos="7425" userDrawn="1">
          <p15:clr>
            <a:srgbClr val="65CEFF"/>
          </p15:clr>
        </p15:guide>
        <p15:guide id="4" orient="horz" pos="302" userDrawn="1">
          <p15:clr>
            <a:srgbClr val="65CEFF"/>
          </p15:clr>
        </p15:guide>
        <p15:guide id="5" orient="horz" pos="664" userDrawn="1">
          <p15:clr>
            <a:srgbClr val="65CEFF"/>
          </p15:clr>
        </p15:guide>
        <p15:guide id="6" orient="horz" pos="891" userDrawn="1">
          <p15:clr>
            <a:srgbClr val="65CEFF"/>
          </p15:clr>
        </p15:guide>
        <p15:guide id="7" orient="horz" pos="3658" userDrawn="1">
          <p15:clr>
            <a:srgbClr val="65CEFF"/>
          </p15:clr>
        </p15:guide>
        <p15:guide id="8" orient="horz" pos="3885" userDrawn="1">
          <p15:clr>
            <a:srgbClr val="65CEFF"/>
          </p15:clr>
        </p15:guide>
        <p15:guide id="9" orient="horz" pos="4157" userDrawn="1">
          <p15:clr>
            <a:srgbClr val="65CEFF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flow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" descr="Slide headline">
            <a:extLst>
              <a:ext uri="{FF2B5EF4-FFF2-40B4-BE49-F238E27FC236}">
                <a16:creationId xmlns:a16="http://schemas.microsoft.com/office/drawing/2014/main" id="{9F2A455C-53B1-4792-8EA9-F00926C48E39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462"/>
            <a:ext cx="3600000" cy="4392000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ln>
                  <a:noFill/>
                </a:ln>
              </a:defRPr>
            </a:lvl1pPr>
            <a:lvl2pPr>
              <a:buClr>
                <a:schemeClr val="tx1"/>
              </a:buClr>
              <a:defRPr>
                <a:ln>
                  <a:noFill/>
                </a:ln>
              </a:defRPr>
            </a:lvl2pPr>
            <a:lvl3pPr>
              <a:buClr>
                <a:schemeClr val="tx1"/>
              </a:buClr>
              <a:defRPr>
                <a:ln>
                  <a:noFill/>
                </a:ln>
              </a:defRPr>
            </a:lvl3pPr>
            <a:lvl4pPr>
              <a:buClr>
                <a:schemeClr val="tx1"/>
              </a:buClr>
              <a:defRPr>
                <a:ln>
                  <a:noFill/>
                </a:ln>
              </a:defRPr>
            </a:lvl4pPr>
            <a:lvl5pPr>
              <a:buClr>
                <a:schemeClr val="tx1"/>
              </a:buClr>
              <a:defRPr>
                <a:ln>
                  <a:noFill/>
                </a:ln>
              </a:defRPr>
            </a:lvl5pPr>
            <a:lvl6pPr>
              <a:buClr>
                <a:schemeClr val="tx1"/>
              </a:buClr>
              <a:defRPr>
                <a:ln>
                  <a:noFill/>
                </a:ln>
              </a:defRPr>
            </a:lvl6pPr>
            <a:lvl7pPr>
              <a:buClr>
                <a:schemeClr val="tx1"/>
              </a:buClr>
              <a:defRPr>
                <a:ln>
                  <a:noFill/>
                </a:ln>
              </a:defRPr>
            </a:lvl7pPr>
            <a:lvl8pPr>
              <a:buClr>
                <a:schemeClr val="tx1"/>
              </a:buClr>
              <a:defRPr>
                <a:ln>
                  <a:noFill/>
                </a:ln>
              </a:defRPr>
            </a:lvl8pPr>
            <a:lvl9pPr>
              <a:buClr>
                <a:schemeClr val="tx1"/>
              </a:buClr>
              <a:defRPr>
                <a:ln>
                  <a:noFill/>
                </a:ln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py 2" descr="Content text frame">
            <a:extLst>
              <a:ext uri="{FF2B5EF4-FFF2-40B4-BE49-F238E27FC236}">
                <a16:creationId xmlns:a16="http://schemas.microsoft.com/office/drawing/2014/main" id="{3AC3CE10-0C4B-4A11-BA76-8CAFED13661C}"/>
              </a:ext>
            </a:extLst>
          </p:cNvPr>
          <p:cNvSpPr>
            <a:spLocks noGrp="1"/>
          </p:cNvSpPr>
          <p:nvPr>
            <p:ph idx="13"/>
          </p:nvPr>
        </p:nvSpPr>
        <p:spPr bwMode="black">
          <a:xfrm>
            <a:off x="4299176" y="1414462"/>
            <a:ext cx="3600000" cy="4392000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ln>
                  <a:noFill/>
                </a:ln>
              </a:defRPr>
            </a:lvl1pPr>
            <a:lvl2pPr>
              <a:buClr>
                <a:schemeClr val="tx1"/>
              </a:buClr>
              <a:defRPr>
                <a:ln>
                  <a:noFill/>
                </a:ln>
              </a:defRPr>
            </a:lvl2pPr>
            <a:lvl3pPr>
              <a:buClr>
                <a:schemeClr val="tx1"/>
              </a:buClr>
              <a:defRPr>
                <a:ln>
                  <a:noFill/>
                </a:ln>
              </a:defRPr>
            </a:lvl3pPr>
            <a:lvl4pPr>
              <a:buClr>
                <a:schemeClr val="tx1"/>
              </a:buClr>
              <a:defRPr>
                <a:ln>
                  <a:noFill/>
                </a:ln>
              </a:defRPr>
            </a:lvl4pPr>
            <a:lvl5pPr>
              <a:buClr>
                <a:schemeClr val="tx1"/>
              </a:buClr>
              <a:defRPr>
                <a:ln>
                  <a:noFill/>
                </a:ln>
              </a:defRPr>
            </a:lvl5pPr>
            <a:lvl6pPr>
              <a:buClr>
                <a:schemeClr val="tx1"/>
              </a:buClr>
              <a:defRPr>
                <a:ln>
                  <a:noFill/>
                </a:ln>
              </a:defRPr>
            </a:lvl6pPr>
            <a:lvl7pPr>
              <a:buClr>
                <a:schemeClr val="tx1"/>
              </a:buClr>
              <a:defRPr>
                <a:ln>
                  <a:noFill/>
                </a:ln>
              </a:defRPr>
            </a:lvl7pPr>
            <a:lvl8pPr>
              <a:buClr>
                <a:schemeClr val="tx1"/>
              </a:buClr>
              <a:defRPr>
                <a:ln>
                  <a:noFill/>
                </a:ln>
              </a:defRPr>
            </a:lvl8pPr>
            <a:lvl9pPr>
              <a:buClr>
                <a:schemeClr val="tx1"/>
              </a:buClr>
              <a:defRPr>
                <a:ln>
                  <a:noFill/>
                </a:ln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py 3" descr="Content text frame (highlight)">
            <a:extLst>
              <a:ext uri="{FF2B5EF4-FFF2-40B4-BE49-F238E27FC236}">
                <a16:creationId xmlns:a16="http://schemas.microsoft.com/office/drawing/2014/main" id="{E840DCCC-8E77-40B8-B94B-A4D3A4D77826}"/>
              </a:ext>
            </a:extLst>
          </p:cNvPr>
          <p:cNvSpPr>
            <a:spLocks noGrp="1"/>
          </p:cNvSpPr>
          <p:nvPr>
            <p:ph idx="12"/>
          </p:nvPr>
        </p:nvSpPr>
        <p:spPr bwMode="blackWhite">
          <a:xfrm>
            <a:off x="8187189" y="1414462"/>
            <a:ext cx="3600000" cy="4392000"/>
          </a:xfrm>
          <a:prstGeom prst="rect">
            <a:avLst/>
          </a:prstGeom>
          <a:solidFill>
            <a:schemeClr val="accent1"/>
          </a:solidFill>
          <a:ln w="19050">
            <a:solidFill>
              <a:srgbClr val="009999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  <a:lvl6pPr>
              <a:buClr>
                <a:schemeClr val="tx1"/>
              </a:buClr>
              <a:defRPr>
                <a:solidFill>
                  <a:schemeClr val="tx1"/>
                </a:solidFill>
              </a:defRPr>
            </a:lvl6pPr>
            <a:lvl7pPr>
              <a:buClr>
                <a:schemeClr val="tx1"/>
              </a:buClr>
              <a:defRPr>
                <a:solidFill>
                  <a:schemeClr val="tx1"/>
                </a:solidFill>
              </a:defRPr>
            </a:lvl7pPr>
            <a:lvl8pPr>
              <a:buClr>
                <a:schemeClr val="tx1"/>
              </a:buClr>
              <a:defRPr>
                <a:solidFill>
                  <a:schemeClr val="tx1"/>
                </a:solidFill>
              </a:defRPr>
            </a:lvl8pPr>
            <a:lvl9pPr>
              <a:buClr>
                <a:schemeClr val="tx1"/>
              </a:buClr>
              <a:defRPr>
                <a:solidFill>
                  <a:schemeClr val="tx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E5DDD55C-5C17-4BCD-A9BB-FE8A69DC48D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91FCCEDD-7521-4BD5-8A32-A62DA624670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DC2AAE3E-7F56-4838-BCE7-6B966549F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01582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2526" userDrawn="1">
          <p15:clr>
            <a:srgbClr val="65CEFF"/>
          </p15:clr>
        </p15:guide>
        <p15:guide id="3" pos="2708" userDrawn="1">
          <p15:clr>
            <a:srgbClr val="65CEFF"/>
          </p15:clr>
        </p15:guide>
        <p15:guide id="4" pos="4975" userDrawn="1">
          <p15:clr>
            <a:srgbClr val="65CEFF"/>
          </p15:clr>
        </p15:guide>
        <p15:guide id="5" pos="5157" userDrawn="1">
          <p15:clr>
            <a:srgbClr val="65CEFF"/>
          </p15:clr>
        </p15:guide>
        <p15:guide id="6" pos="6472" userDrawn="1">
          <p15:clr>
            <a:srgbClr val="65CEFF"/>
          </p15:clr>
        </p15:guide>
        <p15:guide id="7" pos="7425" userDrawn="1">
          <p15:clr>
            <a:srgbClr val="65CEFF"/>
          </p15:clr>
        </p15:guide>
        <p15:guide id="8" orient="horz" pos="302" userDrawn="1">
          <p15:clr>
            <a:srgbClr val="65CEFF"/>
          </p15:clr>
        </p15:guide>
        <p15:guide id="9" orient="horz" pos="664" userDrawn="1">
          <p15:clr>
            <a:srgbClr val="65CEFF"/>
          </p15:clr>
        </p15:guide>
        <p15:guide id="10" orient="horz" pos="891" userDrawn="1">
          <p15:clr>
            <a:srgbClr val="65CEFF"/>
          </p15:clr>
        </p15:guide>
        <p15:guide id="11" orient="horz" pos="3658" userDrawn="1">
          <p15:clr>
            <a:srgbClr val="65CEFF"/>
          </p15:clr>
        </p15:guide>
        <p15:guide id="12" orient="horz" pos="3885" userDrawn="1">
          <p15:clr>
            <a:srgbClr val="65CEFF"/>
          </p15:clr>
        </p15:guide>
        <p15:guide id="13" orient="horz" pos="4157" userDrawn="1">
          <p15:clr>
            <a:srgbClr val="65CEFF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dar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>
            <a:extLst>
              <a:ext uri="{FF2B5EF4-FFF2-40B4-BE49-F238E27FC236}">
                <a16:creationId xmlns:a16="http://schemas.microsoft.com/office/drawing/2014/main" id="{00B813CE-4DD6-4EAD-800B-047C0542F1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0" y="-540000"/>
            <a:ext cx="9863997" cy="360000"/>
          </a:xfrm>
        </p:spPr>
        <p:txBody>
          <a:bodyPr/>
          <a:lstStyle>
            <a:lvl1pPr>
              <a:defRPr b="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py" descr="Quote text frame">
            <a:extLst>
              <a:ext uri="{FF2B5EF4-FFF2-40B4-BE49-F238E27FC236}">
                <a16:creationId xmlns:a16="http://schemas.microsoft.com/office/drawing/2014/main" id="{9E21D6DF-C9DB-4F02-863A-C5513347A27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1022400" y="1702799"/>
            <a:ext cx="9252000" cy="4104000"/>
          </a:xfrm>
        </p:spPr>
        <p:txBody>
          <a:bodyPr>
            <a:noAutofit/>
          </a:bodyPr>
          <a:lstStyle>
            <a:lvl1pPr marL="0">
              <a:lnSpc>
                <a:spcPct val="110000"/>
              </a:lnSpc>
              <a:spcAft>
                <a:spcPts val="0"/>
              </a:spcAft>
              <a:defRPr sz="4800" b="0">
                <a:solidFill>
                  <a:schemeClr val="tx1"/>
                </a:solidFill>
              </a:defRPr>
            </a:lvl1pPr>
            <a:lvl2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/>
            </a:lvl2pPr>
            <a:lvl3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3pPr>
            <a:lvl4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4pPr>
            <a:lvl5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5pPr>
          </a:lstStyle>
          <a:p>
            <a:pPr lvl="0"/>
            <a:r>
              <a:rPr lang="en-US" dirty="0"/>
              <a:t>Please insert quote here</a:t>
            </a:r>
          </a:p>
          <a:p>
            <a:pPr lvl="1"/>
            <a:r>
              <a:rPr lang="en-US" dirty="0"/>
              <a:t>Name, Author</a:t>
            </a:r>
          </a:p>
        </p:txBody>
      </p:sp>
      <p:sp>
        <p:nvSpPr>
          <p:cNvPr id="11" name="Quote marks">
            <a:extLst>
              <a:ext uri="{FF2B5EF4-FFF2-40B4-BE49-F238E27FC236}">
                <a16:creationId xmlns:a16="http://schemas.microsoft.com/office/drawing/2014/main" id="{916E4245-F21C-4EAB-8B26-FEA21C2606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ltGray">
          <a:xfrm>
            <a:off x="1058400" y="766763"/>
            <a:ext cx="907891" cy="647700"/>
          </a:xfrm>
          <a:custGeom>
            <a:avLst/>
            <a:gdLst>
              <a:gd name="connsiteX0" fmla="*/ 0 w 2619164"/>
              <a:gd name="connsiteY0" fmla="*/ 1868543 h 1868542"/>
              <a:gd name="connsiteX1" fmla="*/ 742610 w 2619164"/>
              <a:gd name="connsiteY1" fmla="*/ 0 h 1868542"/>
              <a:gd name="connsiteX2" fmla="*/ 1318210 w 2619164"/>
              <a:gd name="connsiteY2" fmla="*/ 0 h 1868542"/>
              <a:gd name="connsiteX3" fmla="*/ 742610 w 2619164"/>
              <a:gd name="connsiteY3" fmla="*/ 1868543 h 1868542"/>
              <a:gd name="connsiteX4" fmla="*/ 0 w 2619164"/>
              <a:gd name="connsiteY4" fmla="*/ 1868543 h 1868542"/>
              <a:gd name="connsiteX5" fmla="*/ 1300954 w 2619164"/>
              <a:gd name="connsiteY5" fmla="*/ 1868543 h 1868542"/>
              <a:gd name="connsiteX6" fmla="*/ 2043564 w 2619164"/>
              <a:gd name="connsiteY6" fmla="*/ 0 h 1868542"/>
              <a:gd name="connsiteX7" fmla="*/ 2619164 w 2619164"/>
              <a:gd name="connsiteY7" fmla="*/ 0 h 1868542"/>
              <a:gd name="connsiteX8" fmla="*/ 2043564 w 2619164"/>
              <a:gd name="connsiteY8" fmla="*/ 1868543 h 1868542"/>
              <a:gd name="connsiteX9" fmla="*/ 1300954 w 2619164"/>
              <a:gd name="connsiteY9" fmla="*/ 1868543 h 186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19164" h="1868542">
                <a:moveTo>
                  <a:pt x="0" y="1868543"/>
                </a:moveTo>
                <a:lnTo>
                  <a:pt x="742610" y="0"/>
                </a:lnTo>
                <a:lnTo>
                  <a:pt x="1318210" y="0"/>
                </a:lnTo>
                <a:lnTo>
                  <a:pt x="742610" y="1868543"/>
                </a:lnTo>
                <a:lnTo>
                  <a:pt x="0" y="1868543"/>
                </a:lnTo>
                <a:close/>
                <a:moveTo>
                  <a:pt x="1300954" y="1868543"/>
                </a:moveTo>
                <a:lnTo>
                  <a:pt x="2043564" y="0"/>
                </a:lnTo>
                <a:lnTo>
                  <a:pt x="2619164" y="0"/>
                </a:lnTo>
                <a:lnTo>
                  <a:pt x="2043564" y="1868543"/>
                </a:lnTo>
                <a:lnTo>
                  <a:pt x="1300954" y="1868543"/>
                </a:lnTo>
                <a:close/>
              </a:path>
            </a:pathLst>
          </a:custGeom>
          <a:gradFill>
            <a:gsLst>
              <a:gs pos="15000">
                <a:srgbClr val="00FFB9"/>
              </a:gs>
              <a:gs pos="80000">
                <a:srgbClr val="00E6DC"/>
              </a:gs>
            </a:gsLst>
            <a:lin ang="5400000" scaled="1"/>
          </a:gradFill>
          <a:ln w="615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AF2E271F-5AF7-408E-9752-03D1D6448EA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C4F35EF-AC94-4800-9CB7-CA49CAFDD24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CCC7FBE7-01B9-4EC8-8BE1-F416F7C5B7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05121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6472" userDrawn="1">
          <p15:clr>
            <a:srgbClr val="65CEFF"/>
          </p15:clr>
        </p15:guide>
        <p15:guide id="3" pos="7425" userDrawn="1">
          <p15:clr>
            <a:srgbClr val="65CEFF"/>
          </p15:clr>
        </p15:guide>
        <p15:guide id="4" orient="horz" pos="891" userDrawn="1">
          <p15:clr>
            <a:srgbClr val="65CEFF"/>
          </p15:clr>
        </p15:guide>
        <p15:guide id="5" orient="horz" pos="1073" userDrawn="1">
          <p15:clr>
            <a:srgbClr val="65CEFF"/>
          </p15:clr>
        </p15:guide>
        <p15:guide id="6" orient="horz" pos="3658" userDrawn="1">
          <p15:clr>
            <a:srgbClr val="65CEFF"/>
          </p15:clr>
        </p15:guide>
        <p15:guide id="7" orient="horz" pos="3885" userDrawn="1">
          <p15:clr>
            <a:srgbClr val="65CEFF"/>
          </p15:clr>
        </p15:guide>
        <p15:guide id="8" orient="horz" pos="4157" userDrawn="1">
          <p15:clr>
            <a:srgbClr val="65CEFF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">
            <a:extLst>
              <a:ext uri="{FF2B5EF4-FFF2-40B4-BE49-F238E27FC236}">
                <a16:creationId xmlns:a16="http://schemas.microsoft.com/office/drawing/2014/main" id="{3A8C0A65-FABA-4781-9F01-D54558440B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162" y="-540000"/>
            <a:ext cx="9863138" cy="360000"/>
          </a:xfrm>
        </p:spPr>
        <p:txBody>
          <a:bodyPr/>
          <a:lstStyle>
            <a:lvl1pPr>
              <a:defRPr b="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py" descr="Quote text frame">
            <a:extLst>
              <a:ext uri="{FF2B5EF4-FFF2-40B4-BE49-F238E27FC236}">
                <a16:creationId xmlns:a16="http://schemas.microsoft.com/office/drawing/2014/main" id="{9E21D6DF-C9DB-4F02-863A-C5513347A27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1022400" y="1702799"/>
            <a:ext cx="9252760" cy="4104000"/>
          </a:xfrm>
        </p:spPr>
        <p:txBody>
          <a:bodyPr>
            <a:noAutofit/>
          </a:bodyPr>
          <a:lstStyle>
            <a:lvl1pPr marL="0">
              <a:lnSpc>
                <a:spcPct val="110000"/>
              </a:lnSpc>
              <a:spcAft>
                <a:spcPts val="0"/>
              </a:spcAft>
              <a:defRPr sz="4800" b="0">
                <a:solidFill>
                  <a:schemeClr val="tx2"/>
                </a:solidFill>
              </a:defRPr>
            </a:lvl1pPr>
            <a:lvl2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tx2"/>
                </a:solidFill>
              </a:defRPr>
            </a:lvl2pPr>
            <a:lvl3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4pPr>
            <a:lvl5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5pPr>
          </a:lstStyle>
          <a:p>
            <a:pPr lvl="0"/>
            <a:r>
              <a:rPr lang="en-US" dirty="0"/>
              <a:t>Please insert quote here</a:t>
            </a:r>
          </a:p>
          <a:p>
            <a:pPr lvl="1"/>
            <a:r>
              <a:rPr lang="en-US" dirty="0"/>
              <a:t>Name, Author</a:t>
            </a:r>
          </a:p>
        </p:txBody>
      </p:sp>
      <p:sp>
        <p:nvSpPr>
          <p:cNvPr id="12" name="Quote marks">
            <a:extLst>
              <a:ext uri="{FF2B5EF4-FFF2-40B4-BE49-F238E27FC236}">
                <a16:creationId xmlns:a16="http://schemas.microsoft.com/office/drawing/2014/main" id="{58EF2AB0-A78A-44C9-9A7D-F20D9ED854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ltGray">
          <a:xfrm>
            <a:off x="1058400" y="766763"/>
            <a:ext cx="907891" cy="647700"/>
          </a:xfrm>
          <a:custGeom>
            <a:avLst/>
            <a:gdLst>
              <a:gd name="connsiteX0" fmla="*/ 0 w 2619164"/>
              <a:gd name="connsiteY0" fmla="*/ 1868543 h 1868542"/>
              <a:gd name="connsiteX1" fmla="*/ 742610 w 2619164"/>
              <a:gd name="connsiteY1" fmla="*/ 0 h 1868542"/>
              <a:gd name="connsiteX2" fmla="*/ 1318210 w 2619164"/>
              <a:gd name="connsiteY2" fmla="*/ 0 h 1868542"/>
              <a:gd name="connsiteX3" fmla="*/ 742610 w 2619164"/>
              <a:gd name="connsiteY3" fmla="*/ 1868543 h 1868542"/>
              <a:gd name="connsiteX4" fmla="*/ 0 w 2619164"/>
              <a:gd name="connsiteY4" fmla="*/ 1868543 h 1868542"/>
              <a:gd name="connsiteX5" fmla="*/ 1300954 w 2619164"/>
              <a:gd name="connsiteY5" fmla="*/ 1868543 h 1868542"/>
              <a:gd name="connsiteX6" fmla="*/ 2043564 w 2619164"/>
              <a:gd name="connsiteY6" fmla="*/ 0 h 1868542"/>
              <a:gd name="connsiteX7" fmla="*/ 2619164 w 2619164"/>
              <a:gd name="connsiteY7" fmla="*/ 0 h 1868542"/>
              <a:gd name="connsiteX8" fmla="*/ 2043564 w 2619164"/>
              <a:gd name="connsiteY8" fmla="*/ 1868543 h 1868542"/>
              <a:gd name="connsiteX9" fmla="*/ 1300954 w 2619164"/>
              <a:gd name="connsiteY9" fmla="*/ 1868543 h 186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19164" h="1868542">
                <a:moveTo>
                  <a:pt x="0" y="1868543"/>
                </a:moveTo>
                <a:lnTo>
                  <a:pt x="742610" y="0"/>
                </a:lnTo>
                <a:lnTo>
                  <a:pt x="1318210" y="0"/>
                </a:lnTo>
                <a:lnTo>
                  <a:pt x="742610" y="1868543"/>
                </a:lnTo>
                <a:lnTo>
                  <a:pt x="0" y="1868543"/>
                </a:lnTo>
                <a:close/>
                <a:moveTo>
                  <a:pt x="1300954" y="1868543"/>
                </a:moveTo>
                <a:lnTo>
                  <a:pt x="2043564" y="0"/>
                </a:lnTo>
                <a:lnTo>
                  <a:pt x="2619164" y="0"/>
                </a:lnTo>
                <a:lnTo>
                  <a:pt x="2043564" y="1868543"/>
                </a:lnTo>
                <a:lnTo>
                  <a:pt x="1300954" y="1868543"/>
                </a:lnTo>
                <a:close/>
              </a:path>
            </a:pathLst>
          </a:custGeom>
          <a:gradFill>
            <a:gsLst>
              <a:gs pos="15000">
                <a:srgbClr val="00FFB9"/>
              </a:gs>
              <a:gs pos="80000">
                <a:srgbClr val="00E6DC"/>
              </a:gs>
            </a:gsLst>
            <a:lin ang="5400000" scaled="1"/>
          </a:gradFill>
          <a:ln w="615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4" name="Siemens Logo" descr="Siemens logo">
            <a:extLst>
              <a:ext uri="{FF2B5EF4-FFF2-40B4-BE49-F238E27FC236}">
                <a16:creationId xmlns:a16="http://schemas.microsoft.com/office/drawing/2014/main" id="{F8D833B7-9866-4D2D-AEB7-012D6DDE2A3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6AEDD147-ACC0-4A9C-9043-90612765C0F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4131F54F-C70B-4435-91E6-F995F83E6C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4199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6472" userDrawn="1">
          <p15:clr>
            <a:srgbClr val="65CEFF"/>
          </p15:clr>
        </p15:guide>
        <p15:guide id="3" pos="7425" userDrawn="1">
          <p15:clr>
            <a:srgbClr val="65CEFF"/>
          </p15:clr>
        </p15:guide>
        <p15:guide id="4" orient="horz" pos="891" userDrawn="1">
          <p15:clr>
            <a:srgbClr val="65CEFF"/>
          </p15:clr>
        </p15:guide>
        <p15:guide id="5" orient="horz" pos="1073" userDrawn="1">
          <p15:clr>
            <a:srgbClr val="65CEFF"/>
          </p15:clr>
        </p15:guide>
        <p15:guide id="6" orient="horz" pos="2206" userDrawn="1">
          <p15:clr>
            <a:srgbClr val="65CEFF"/>
          </p15:clr>
        </p15:guide>
        <p15:guide id="7" orient="horz" pos="2343" userDrawn="1">
          <p15:clr>
            <a:srgbClr val="65CEFF"/>
          </p15:clr>
        </p15:guide>
        <p15:guide id="8" orient="horz" pos="3658" userDrawn="1">
          <p15:clr>
            <a:srgbClr val="65CEFF"/>
          </p15:clr>
        </p15:guide>
        <p15:guide id="9" orient="horz" pos="3885" userDrawn="1">
          <p15:clr>
            <a:srgbClr val="65CEFF"/>
          </p15:clr>
        </p15:guide>
        <p15:guide id="10" orient="horz" pos="4157" userDrawn="1">
          <p15:clr>
            <a:srgbClr val="65CEFF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tatement text fram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986400" y="1270799"/>
            <a:ext cx="10800000" cy="4536000"/>
          </a:xfrm>
        </p:spPr>
        <p:txBody>
          <a:bodyPr lIns="0" tIns="0" rIns="0" bIns="0" anchor="t">
            <a:noAutofit/>
          </a:bodyPr>
          <a:lstStyle>
            <a:lvl1pPr>
              <a:lnSpc>
                <a:spcPct val="90000"/>
              </a:lnSpc>
              <a:defRPr sz="8000" b="0">
                <a:gradFill>
                  <a:gsLst>
                    <a:gs pos="20000">
                      <a:srgbClr val="00FFB9"/>
                    </a:gs>
                    <a:gs pos="70000">
                      <a:srgbClr val="00E6DC"/>
                    </a:gs>
                  </a:gsLst>
                  <a:lin ang="0" scaled="1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4" name="Siemens Logo" descr="Siemens logo">
            <a:extLst>
              <a:ext uri="{FF2B5EF4-FFF2-40B4-BE49-F238E27FC236}">
                <a16:creationId xmlns:a16="http://schemas.microsoft.com/office/drawing/2014/main" id="{0EF6BB07-4F4E-4859-9572-DA63E35B93A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09BD8BE5-BFF2-469D-8B93-9556FCC45CF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F9372441-FA7E-4481-BBC2-24CB6D301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64166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6472" userDrawn="1">
          <p15:clr>
            <a:srgbClr val="65CEFF"/>
          </p15:clr>
        </p15:guide>
        <p15:guide id="3" pos="7425" userDrawn="1">
          <p15:clr>
            <a:srgbClr val="65CEFF"/>
          </p15:clr>
        </p15:guide>
        <p15:guide id="4" orient="horz" pos="801" userDrawn="1">
          <p15:clr>
            <a:srgbClr val="65CEFF"/>
          </p15:clr>
        </p15:guide>
        <p15:guide id="5" orient="horz" pos="3658" userDrawn="1">
          <p15:clr>
            <a:srgbClr val="65CEFF"/>
          </p15:clr>
        </p15:guide>
        <p15:guide id="6" orient="horz" pos="4157" userDrawn="1">
          <p15:clr>
            <a:srgbClr val="65CEFF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tatement text fram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986400" y="1271538"/>
            <a:ext cx="10800000" cy="4536000"/>
          </a:xfrm>
        </p:spPr>
        <p:txBody>
          <a:bodyPr lIns="0" tIns="0" rIns="0" bIns="0" anchor="t">
            <a:noAutofit/>
          </a:bodyPr>
          <a:lstStyle>
            <a:lvl1pPr>
              <a:lnSpc>
                <a:spcPct val="90000"/>
              </a:lnSpc>
              <a:defRPr sz="8000" b="0">
                <a:gradFill>
                  <a:gsLst>
                    <a:gs pos="20000">
                      <a:srgbClr val="00FFB9"/>
                    </a:gs>
                    <a:gs pos="70000">
                      <a:srgbClr val="00E6DC"/>
                    </a:gs>
                  </a:gsLst>
                  <a:lin ang="0" scaled="1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4" name="Siemens Logo" descr="Siemens logo">
            <a:extLst>
              <a:ext uri="{FF2B5EF4-FFF2-40B4-BE49-F238E27FC236}">
                <a16:creationId xmlns:a16="http://schemas.microsoft.com/office/drawing/2014/main" id="{F8D833B7-9866-4D2D-AEB7-012D6DDE2A3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9F9E844-3827-4B6C-9CB5-13C9A70DCD4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D52C2AF7-8539-453F-BD56-35B696DB2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8788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801">
          <p15:clr>
            <a:srgbClr val="65CEFF"/>
          </p15:clr>
        </p15:guide>
        <p15:guide id="5" orient="horz" pos="3658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8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2916057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" descr="Slide headline">
            <a:extLst>
              <a:ext uri="{FF2B5EF4-FFF2-40B4-BE49-F238E27FC236}">
                <a16:creationId xmlns:a16="http://schemas.microsoft.com/office/drawing/2014/main" id="{B29E3DA4-014E-4F3D-8186-84366ADFCB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58400" y="1234800"/>
            <a:ext cx="9216000" cy="1162523"/>
          </a:xfrm>
          <a:noFill/>
        </p:spPr>
        <p:txBody>
          <a:bodyPr wrap="square" lIns="0" tIns="54000" rIns="0" bIns="0" anchor="t" anchorCtr="0">
            <a:spAutoFit/>
          </a:bodyPr>
          <a:lstStyle>
            <a:lvl1pPr marL="0">
              <a:defRPr sz="8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Contact</a:t>
            </a:r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1058400" y="2397324"/>
            <a:ext cx="9216000" cy="3409751"/>
          </a:xfrm>
          <a:prstGeom prst="rect">
            <a:avLst/>
          </a:prstGeom>
        </p:spPr>
        <p:txBody>
          <a:bodyPr tIns="108000">
            <a:noAutofit/>
          </a:bodyPr>
          <a:lstStyle>
            <a:lvl1pPr marL="0" indent="0" algn="l">
              <a:spcAft>
                <a:spcPts val="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1">
                <a:solidFill>
                  <a:schemeClr val="tx1"/>
                </a:solidFill>
              </a:defRPr>
            </a:lvl2pPr>
            <a:lvl3pPr marL="144000" indent="-144000" algn="l">
              <a:spcAft>
                <a:spcPts val="0"/>
              </a:spcAft>
              <a:buFont typeface="Arial" panose="020B0604020202020204" pitchFamily="34" charset="0"/>
              <a:buChar char="•"/>
              <a:defRPr sz="1400" b="0"/>
            </a:lvl3pPr>
            <a:lvl4pPr marL="0" indent="0" algn="l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1"/>
            </a:lvl4pPr>
            <a:lvl5pPr marL="144000" indent="-144000" algn="l"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>
                <a:solidFill>
                  <a:schemeClr val="tx1"/>
                </a:solidFill>
              </a:defRPr>
            </a:lvl5pPr>
            <a:lvl6pPr marL="36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6pPr>
            <a:lvl7pPr marL="360000" indent="-180000" algn="l"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/>
            </a:lvl7pPr>
            <a:lvl8pPr marL="54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8pPr>
            <a:lvl9pPr marL="540000" indent="-180000" algn="l"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/>
            </a:lvl9pPr>
          </a:lstStyle>
          <a:p>
            <a:pPr lvl="0"/>
            <a:r>
              <a:rPr lang="en-US" dirty="0"/>
              <a:t>Click to edit the contact</a:t>
            </a:r>
          </a:p>
          <a:p>
            <a:pPr lvl="1"/>
            <a:r>
              <a:rPr lang="en-US" dirty="0"/>
              <a:t>Name etc.</a:t>
            </a:r>
          </a:p>
          <a:p>
            <a:pPr lvl="2"/>
            <a:r>
              <a:rPr lang="en-US" dirty="0"/>
              <a:t>Skills etc.</a:t>
            </a:r>
          </a:p>
          <a:p>
            <a:pPr lvl="3"/>
            <a:r>
              <a:rPr lang="en-US" dirty="0"/>
              <a:t>Name etc. sublevel</a:t>
            </a:r>
          </a:p>
          <a:p>
            <a:pPr lvl="4"/>
            <a:r>
              <a:rPr lang="en-US" dirty="0"/>
              <a:t>Skills etc. sublevel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5FD2C39E-5D81-4A0E-9F45-90932890088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8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279A350-3BB2-4CA2-A422-8F5A951F6F6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2023 | Author | Department | YYYY-MM-DD</a:t>
            </a:r>
          </a:p>
        </p:txBody>
      </p:sp>
      <p:sp>
        <p:nvSpPr>
          <p:cNvPr id="9" name="Slide Number Placeholder">
            <a:extLst>
              <a:ext uri="{FF2B5EF4-FFF2-40B4-BE49-F238E27FC236}">
                <a16:creationId xmlns:a16="http://schemas.microsoft.com/office/drawing/2014/main" id="{CFF9630D-791D-45AE-8E5E-36F747F599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07990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6472" userDrawn="1">
          <p15:clr>
            <a:srgbClr val="65CEFF"/>
          </p15:clr>
        </p15:guide>
        <p15:guide id="3" pos="7425" userDrawn="1">
          <p15:clr>
            <a:srgbClr val="65CEFF"/>
          </p15:clr>
        </p15:guide>
        <p15:guide id="4" orient="horz" pos="778" userDrawn="1">
          <p15:clr>
            <a:srgbClr val="65CEFF"/>
          </p15:clr>
        </p15:guide>
        <p15:guide id="5" orient="horz" pos="3658" userDrawn="1">
          <p15:clr>
            <a:srgbClr val="65CEFF"/>
          </p15:clr>
        </p15:guide>
        <p15:guide id="6" orient="horz" pos="4157" userDrawn="1">
          <p15:clr>
            <a:srgbClr val="65CEFF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6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41539785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4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33613854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7" Type="http://schemas.openxmlformats.org/officeDocument/2006/relationships/slideLayout" Target="../slideLayouts/slideLayout7.xml"/><Relationship Id="rId71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61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" descr="Slide headline">
            <a:extLst>
              <a:ext uri="{FF2B5EF4-FFF2-40B4-BE49-F238E27FC236}">
                <a16:creationId xmlns:a16="http://schemas.microsoft.com/office/drawing/2014/main" id="{2500D031-E8B7-42AD-B616-57A243A31EFA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97" cy="576000"/>
          </a:xfrm>
          <a:prstGeom prst="rect">
            <a:avLst/>
          </a:prstGeom>
        </p:spPr>
        <p:txBody>
          <a:bodyPr vert="horz" lIns="0" tIns="0" rIns="324000" bIns="1440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" descr="Content text frame">
            <a:extLst>
              <a:ext uri="{FF2B5EF4-FFF2-40B4-BE49-F238E27FC236}">
                <a16:creationId xmlns:a16="http://schemas.microsoft.com/office/drawing/2014/main" id="{6750A408-ED0E-47CF-AC3A-5AD4A6E25CE3}"/>
              </a:ext>
            </a:extLst>
          </p:cNvPr>
          <p:cNvSpPr>
            <a:spLocks noGrp="1"/>
          </p:cNvSpPr>
          <p:nvPr>
            <p:ph type="body" idx="1"/>
          </p:nvPr>
        </p:nvSpPr>
        <p:spPr bwMode="black">
          <a:xfrm>
            <a:off x="411161" y="1414800"/>
            <a:ext cx="7200000" cy="4536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4F5CAFE5-0972-49AB-B42B-7C613C153A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black">
          <a:xfrm>
            <a:off x="1059160" y="6310800"/>
            <a:ext cx="9216000" cy="547200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lvl1pPr algn="l">
              <a:lnSpc>
                <a:spcPct val="100000"/>
              </a:lnSpc>
              <a:defRPr sz="9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Restricted | © Siemens 2023 | Author | Department | YYYY-MM-DD</a:t>
            </a:r>
          </a:p>
        </p:txBody>
      </p:sp>
      <p:sp>
        <p:nvSpPr>
          <p:cNvPr id="6" name="Slide Number Placeholder" descr="Page number">
            <a:extLst>
              <a:ext uri="{FF2B5EF4-FFF2-40B4-BE49-F238E27FC236}">
                <a16:creationId xmlns:a16="http://schemas.microsoft.com/office/drawing/2014/main" id="{1C051FD7-F65C-4306-9083-C9770A0AF2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black">
          <a:xfrm>
            <a:off x="411162" y="6310800"/>
            <a:ext cx="648000" cy="547200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lvl1pPr algn="l">
              <a:lnSpc>
                <a:spcPct val="100000"/>
              </a:lnSpc>
              <a:defRPr sz="9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85851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9" r:id="rId2"/>
    <p:sldLayoutId id="2147483720" r:id="rId3"/>
    <p:sldLayoutId id="2147483776" r:id="rId4"/>
    <p:sldLayoutId id="2147483777" r:id="rId5"/>
    <p:sldLayoutId id="2147483778" r:id="rId6"/>
    <p:sldLayoutId id="2147483793" r:id="rId7"/>
    <p:sldLayoutId id="2147483794" r:id="rId8"/>
    <p:sldLayoutId id="2147483795" r:id="rId9"/>
    <p:sldLayoutId id="2147483796" r:id="rId10"/>
    <p:sldLayoutId id="2147483797" r:id="rId11"/>
    <p:sldLayoutId id="2147483798" r:id="rId12"/>
    <p:sldLayoutId id="2147483773" r:id="rId13"/>
    <p:sldLayoutId id="2147483774" r:id="rId14"/>
    <p:sldLayoutId id="2147483775" r:id="rId15"/>
    <p:sldLayoutId id="2147483781" r:id="rId16"/>
    <p:sldLayoutId id="2147483782" r:id="rId17"/>
    <p:sldLayoutId id="2147483783" r:id="rId18"/>
    <p:sldLayoutId id="2147483790" r:id="rId19"/>
    <p:sldLayoutId id="2147483791" r:id="rId20"/>
    <p:sldLayoutId id="2147483792" r:id="rId21"/>
    <p:sldLayoutId id="2147483770" r:id="rId22"/>
    <p:sldLayoutId id="2147483771" r:id="rId23"/>
    <p:sldLayoutId id="2147483772" r:id="rId24"/>
    <p:sldLayoutId id="2147483784" r:id="rId25"/>
    <p:sldLayoutId id="2147483785" r:id="rId26"/>
    <p:sldLayoutId id="2147483786" r:id="rId27"/>
    <p:sldLayoutId id="2147483787" r:id="rId28"/>
    <p:sldLayoutId id="2147483788" r:id="rId29"/>
    <p:sldLayoutId id="2147483789" r:id="rId30"/>
    <p:sldLayoutId id="2147483724" r:id="rId31"/>
    <p:sldLayoutId id="2147483725" r:id="rId32"/>
    <p:sldLayoutId id="2147483726" r:id="rId33"/>
    <p:sldLayoutId id="2147483730" r:id="rId34"/>
    <p:sldLayoutId id="2147483731" r:id="rId35"/>
    <p:sldLayoutId id="2147483732" r:id="rId36"/>
    <p:sldLayoutId id="2147483727" r:id="rId37"/>
    <p:sldLayoutId id="2147483728" r:id="rId38"/>
    <p:sldLayoutId id="2147483729" r:id="rId39"/>
    <p:sldLayoutId id="2147483736" r:id="rId40"/>
    <p:sldLayoutId id="2147483737" r:id="rId41"/>
    <p:sldLayoutId id="2147483738" r:id="rId42"/>
    <p:sldLayoutId id="2147483753" r:id="rId43"/>
    <p:sldLayoutId id="2147483754" r:id="rId44"/>
    <p:sldLayoutId id="2147483755" r:id="rId45"/>
    <p:sldLayoutId id="2147483739" r:id="rId46"/>
    <p:sldLayoutId id="2147483740" r:id="rId47"/>
    <p:sldLayoutId id="2147483741" r:id="rId48"/>
    <p:sldLayoutId id="2147483744" r:id="rId49"/>
    <p:sldLayoutId id="2147483756" r:id="rId50"/>
    <p:sldLayoutId id="2147483655" r:id="rId51"/>
    <p:sldLayoutId id="2147483677" r:id="rId52"/>
    <p:sldLayoutId id="2147483779" r:id="rId53"/>
    <p:sldLayoutId id="2147483709" r:id="rId54"/>
    <p:sldLayoutId id="2147483691" r:id="rId55"/>
    <p:sldLayoutId id="2147483692" r:id="rId56"/>
    <p:sldLayoutId id="2147483780" r:id="rId57"/>
    <p:sldLayoutId id="2147483650" r:id="rId58"/>
    <p:sldLayoutId id="2147483665" r:id="rId59"/>
    <p:sldLayoutId id="2147483666" r:id="rId60"/>
    <p:sldLayoutId id="2147483697" r:id="rId61"/>
    <p:sldLayoutId id="2147483698" r:id="rId62"/>
    <p:sldLayoutId id="2147483652" r:id="rId63"/>
    <p:sldLayoutId id="2147483694" r:id="rId64"/>
    <p:sldLayoutId id="2147483687" r:id="rId65"/>
    <p:sldLayoutId id="2147483690" r:id="rId66"/>
    <p:sldLayoutId id="2147483681" r:id="rId67"/>
    <p:sldLayoutId id="2147483682" r:id="rId68"/>
    <p:sldLayoutId id="2147483711" r:id="rId69"/>
    <p:sldLayoutId id="2147483678" r:id="rId70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0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36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54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72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90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0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126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144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5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mailto:jan.Nalivaika.ext@siemens.com" TargetMode="External"/><Relationship Id="rId2" Type="http://schemas.openxmlformats.org/officeDocument/2006/relationships/hyperlink" Target="mailto:jan.nalivaika.ext@siemens.com" TargetMode="External"/><Relationship Id="rId1" Type="http://schemas.openxmlformats.org/officeDocument/2006/relationships/slideLayout" Target="../slideLayouts/slideLayout70.xml"/><Relationship Id="rId4" Type="http://schemas.openxmlformats.org/officeDocument/2006/relationships/hyperlink" Target="mailto:ludwig.siebert@iwb.tum.de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6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6.xml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E6AD0D-5C18-3DDA-653C-7F18EBBCFA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0" y="575848"/>
            <a:ext cx="11376788" cy="3231654"/>
          </a:xfrm>
        </p:spPr>
        <p:txBody>
          <a:bodyPr/>
          <a:lstStyle/>
          <a:p>
            <a:r>
              <a:rPr lang="en-US" sz="3600" noProof="0" dirty="0"/>
              <a:t>Master-Thesis</a:t>
            </a:r>
            <a:br>
              <a:rPr lang="en-US" sz="3600" noProof="0" dirty="0"/>
            </a:br>
            <a:br>
              <a:rPr lang="en-US" sz="6600" noProof="0" dirty="0"/>
            </a:br>
            <a:r>
              <a:rPr lang="en-US" sz="3600" i="1" kern="100" dirty="0">
                <a:effectLst/>
                <a:latin typeface="Siemens Slab Black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Methodical Approach for Analyzing Process Parameters and Optimizing Boundary Conditions in Multi-Axis Robot Programs</a:t>
            </a:r>
            <a:endParaRPr lang="en-DE" sz="6600" dirty="0">
              <a:latin typeface="Siemens Slab Black" pitchFamily="2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076E8A-A7CE-E05D-D39E-5ABD5347C23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sz="2800" dirty="0"/>
              <a:t>Status Update: Week 10 </a:t>
            </a:r>
            <a:r>
              <a:rPr lang="de-DE" sz="900" dirty="0"/>
              <a:t>(13 </a:t>
            </a:r>
            <a:r>
              <a:rPr lang="de-DE" sz="900" dirty="0" err="1"/>
              <a:t>weeks</a:t>
            </a:r>
            <a:r>
              <a:rPr lang="de-DE" sz="900" dirty="0"/>
              <a:t> </a:t>
            </a:r>
            <a:r>
              <a:rPr lang="de-DE" sz="900" dirty="0" err="1"/>
              <a:t>left</a:t>
            </a:r>
            <a:r>
              <a:rPr lang="de-DE" sz="900" dirty="0"/>
              <a:t>)</a:t>
            </a:r>
            <a:endParaRPr lang="de-DE" sz="2800" dirty="0"/>
          </a:p>
          <a:p>
            <a:r>
              <a:rPr lang="de-DE" sz="2800" dirty="0"/>
              <a:t>11.12.2023 – 17.12.2023</a:t>
            </a:r>
          </a:p>
          <a:p>
            <a:r>
              <a:rPr lang="de-DE" sz="2800" dirty="0"/>
              <a:t>Jan Nalivaika</a:t>
            </a:r>
          </a:p>
          <a:p>
            <a:endParaRPr lang="en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E04175-080B-984A-3D30-1BD1DBD7DB2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77075" y="6459043"/>
            <a:ext cx="11781600" cy="179882"/>
          </a:xfrm>
        </p:spPr>
        <p:txBody>
          <a:bodyPr/>
          <a:lstStyle/>
          <a:p>
            <a:r>
              <a:rPr lang="en-US" dirty="0"/>
              <a:t> © Siemens 2023 | Jan Nalivaika | T AMM FMP-DE | 15.12.2023</a:t>
            </a:r>
          </a:p>
        </p:txBody>
      </p:sp>
    </p:spTree>
    <p:extLst>
      <p:ext uri="{BB962C8B-B14F-4D97-AF65-F5344CB8AC3E}">
        <p14:creationId xmlns:p14="http://schemas.microsoft.com/office/powerpoint/2010/main" val="13569287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543AD3-7B5A-4E53-6B92-77D03B8B2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FDF8F2-AE09-6F77-4C4B-A835EDA7F19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6" name="Picture 5" descr="A graph with colorful dots and numbers&#10;&#10;Description automatically generated">
            <a:extLst>
              <a:ext uri="{FF2B5EF4-FFF2-40B4-BE49-F238E27FC236}">
                <a16:creationId xmlns:a16="http://schemas.microsoft.com/office/drawing/2014/main" id="{C741EAE8-DA03-A3C9-211B-AD72B9900E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23" y="1535185"/>
            <a:ext cx="5871357" cy="3051338"/>
          </a:xfrm>
          <a:prstGeom prst="rect">
            <a:avLst/>
          </a:prstGeom>
        </p:spPr>
      </p:pic>
      <p:pic>
        <p:nvPicPr>
          <p:cNvPr id="8" name="Picture 7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D6B87D6E-E055-E3E4-AFAB-CC4C2ADC4E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535185"/>
            <a:ext cx="5871357" cy="305133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55F841D-7924-07D1-CD32-0C6F0DF092D1}"/>
              </a:ext>
            </a:extLst>
          </p:cNvPr>
          <p:cNvSpPr txBox="1"/>
          <p:nvPr/>
        </p:nvSpPr>
        <p:spPr>
          <a:xfrm>
            <a:off x="2935678" y="2147582"/>
            <a:ext cx="42319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TP2</a:t>
            </a:r>
            <a:endParaRPr lang="en-DE" dirty="0" err="1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0FFDED9-87A3-4FB2-636A-827D3C29DEC9}"/>
              </a:ext>
            </a:extLst>
          </p:cNvPr>
          <p:cNvSpPr txBox="1"/>
          <p:nvPr/>
        </p:nvSpPr>
        <p:spPr>
          <a:xfrm>
            <a:off x="8918427" y="2147581"/>
            <a:ext cx="42319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TP3</a:t>
            </a:r>
            <a:endParaRPr lang="en-DE" dirty="0" err="1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C83816-E94A-D25F-E0B8-476E3A3C7B56}"/>
              </a:ext>
            </a:extLst>
          </p:cNvPr>
          <p:cNvSpPr txBox="1"/>
          <p:nvPr/>
        </p:nvSpPr>
        <p:spPr>
          <a:xfrm>
            <a:off x="3666612" y="5310162"/>
            <a:ext cx="400109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Why jumps in Direction changes ?????</a:t>
            </a:r>
            <a:endParaRPr lang="en-DE" dirty="0" err="1">
              <a:solidFill>
                <a:schemeClr val="tx1"/>
              </a:solidFill>
            </a:endParaRP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B58F25D1-6B59-3FE1-FBA0-1C379EA50C62}"/>
              </a:ext>
            </a:extLst>
          </p:cNvPr>
          <p:cNvSpPr/>
          <p:nvPr/>
        </p:nvSpPr>
        <p:spPr>
          <a:xfrm rot="15045478">
            <a:off x="11147737" y="4337766"/>
            <a:ext cx="713870" cy="177612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DE" dirty="0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2392A92F-E956-D707-CA53-202BFC87373A}"/>
              </a:ext>
            </a:extLst>
          </p:cNvPr>
          <p:cNvSpPr/>
          <p:nvPr/>
        </p:nvSpPr>
        <p:spPr>
          <a:xfrm rot="15045478">
            <a:off x="11278342" y="4037160"/>
            <a:ext cx="713870" cy="177612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DE" dirty="0"/>
          </a:p>
        </p:txBody>
      </p: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FA57ADA6-A31C-6677-8DDB-E4F4268D3A7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59160" y="6310800"/>
            <a:ext cx="9216000" cy="547200"/>
          </a:xfrm>
        </p:spPr>
        <p:txBody>
          <a:bodyPr/>
          <a:lstStyle/>
          <a:p>
            <a:r>
              <a:rPr lang="en-US" dirty="0"/>
              <a:t>© Siemens 2023 | Jan Nalivaika | T AMM FMP-DE | 15.12.2023</a:t>
            </a:r>
          </a:p>
        </p:txBody>
      </p:sp>
    </p:spTree>
    <p:extLst>
      <p:ext uri="{BB962C8B-B14F-4D97-AF65-F5344CB8AC3E}">
        <p14:creationId xmlns:p14="http://schemas.microsoft.com/office/powerpoint/2010/main" val="17415874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0B498F-5CC0-41D3-BF50-E99CA0CCDED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6" name="Picture 5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D4331B5A-7005-A47E-8902-C9C1E8B7A6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400" y="307317"/>
            <a:ext cx="7361275" cy="2944510"/>
          </a:xfrm>
          <a:prstGeom prst="rect">
            <a:avLst/>
          </a:prstGeom>
        </p:spPr>
      </p:pic>
      <p:pic>
        <p:nvPicPr>
          <p:cNvPr id="8" name="Picture 7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8E8F7105-137A-1549-BED6-4BC496F785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400" y="3434691"/>
            <a:ext cx="7361274" cy="294450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B240D68-BDBA-A4A5-98BC-58B08B18D1AC}"/>
              </a:ext>
            </a:extLst>
          </p:cNvPr>
          <p:cNvSpPr txBox="1"/>
          <p:nvPr/>
        </p:nvSpPr>
        <p:spPr>
          <a:xfrm>
            <a:off x="8263156" y="2974828"/>
            <a:ext cx="3263317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Somehow there a 4 more direction changes </a:t>
            </a:r>
            <a:endParaRPr lang="en-DE" dirty="0" err="1">
              <a:solidFill>
                <a:schemeClr val="tx1"/>
              </a:solidFill>
            </a:endParaRPr>
          </a:p>
        </p:txBody>
      </p:sp>
      <p:sp>
        <p:nvSpPr>
          <p:cNvPr id="2" name="Footer Placeholder 2">
            <a:extLst>
              <a:ext uri="{FF2B5EF4-FFF2-40B4-BE49-F238E27FC236}">
                <a16:creationId xmlns:a16="http://schemas.microsoft.com/office/drawing/2014/main" id="{E991007D-D28A-F6A0-C144-67E07944A99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59160" y="6310800"/>
            <a:ext cx="9216000" cy="547200"/>
          </a:xfrm>
        </p:spPr>
        <p:txBody>
          <a:bodyPr/>
          <a:lstStyle/>
          <a:p>
            <a:r>
              <a:rPr lang="en-US" dirty="0"/>
              <a:t>© Siemens 2023 | Jan Nalivaika | T AMM FMP-DE | 15.12.2023</a:t>
            </a:r>
          </a:p>
        </p:txBody>
      </p:sp>
    </p:spTree>
    <p:extLst>
      <p:ext uri="{BB962C8B-B14F-4D97-AF65-F5344CB8AC3E}">
        <p14:creationId xmlns:p14="http://schemas.microsoft.com/office/powerpoint/2010/main" val="11240484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42C7E-A09A-BF08-D443-E105CA17B7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OOF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A356E4-40CB-E649-B880-55F449B32FB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1026" name="Picture 2" descr="Oof Size Large | Know Your Meme">
            <a:extLst>
              <a:ext uri="{FF2B5EF4-FFF2-40B4-BE49-F238E27FC236}">
                <a16:creationId xmlns:a16="http://schemas.microsoft.com/office/drawing/2014/main" id="{DC6F7752-F40E-61FC-751B-29C20FB5EC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0692" y="1317071"/>
            <a:ext cx="3727141" cy="2853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C26A5C2-0687-4F74-D9C2-1D44B77566BC}"/>
              </a:ext>
            </a:extLst>
          </p:cNvPr>
          <p:cNvSpPr txBox="1"/>
          <p:nvPr/>
        </p:nvSpPr>
        <p:spPr>
          <a:xfrm>
            <a:off x="410400" y="1317071"/>
            <a:ext cx="3706143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All previous calculations are useless</a:t>
            </a:r>
          </a:p>
          <a:p>
            <a:pPr algn="l"/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</a:t>
            </a:r>
            <a:endParaRPr lang="en-DE" dirty="0" err="1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2F85EC-8DC0-8FB8-6C0F-6EF947E58FB1}"/>
              </a:ext>
            </a:extLst>
          </p:cNvPr>
          <p:cNvSpPr txBox="1"/>
          <p:nvPr/>
        </p:nvSpPr>
        <p:spPr>
          <a:xfrm>
            <a:off x="410400" y="2365695"/>
            <a:ext cx="3805529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New DH Params</a:t>
            </a:r>
          </a:p>
          <a:p>
            <a:pPr algn="l"/>
            <a:r>
              <a:rPr lang="en-US" dirty="0">
                <a:solidFill>
                  <a:schemeClr val="tx1"/>
                </a:solidFill>
              </a:rPr>
              <a:t>New range -135° to 135° in 5° steps !</a:t>
            </a:r>
            <a:endParaRPr lang="en-DE" dirty="0" err="1">
              <a:solidFill>
                <a:schemeClr val="tx1"/>
              </a:solidFill>
            </a:endParaRPr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FF479550-88DF-8D43-8F21-D5709A22C0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59160" y="6310800"/>
            <a:ext cx="9216000" cy="547200"/>
          </a:xfrm>
        </p:spPr>
        <p:txBody>
          <a:bodyPr/>
          <a:lstStyle/>
          <a:p>
            <a:r>
              <a:rPr lang="en-US" dirty="0"/>
              <a:t>© Siemens 2023 | Jan Nalivaika | T AMM FMP-DE | 15.12.2023</a:t>
            </a:r>
          </a:p>
        </p:txBody>
      </p:sp>
    </p:spTree>
    <p:extLst>
      <p:ext uri="{BB962C8B-B14F-4D97-AF65-F5344CB8AC3E}">
        <p14:creationId xmlns:p14="http://schemas.microsoft.com/office/powerpoint/2010/main" val="25343997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AB807C-FC73-E538-E615-E1705A604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 1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99E8E5-937E-7728-EABC-DAFAD8FC37E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4972F5BE-221A-A806-B54A-3B13CB37E72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59160" y="6310800"/>
            <a:ext cx="9216000" cy="547200"/>
          </a:xfrm>
        </p:spPr>
        <p:txBody>
          <a:bodyPr/>
          <a:lstStyle/>
          <a:p>
            <a:r>
              <a:rPr lang="en-US" dirty="0"/>
              <a:t>© Siemens 2023 | Jan Nalivaika | T AMM FMP-DE | 15.12.2023</a:t>
            </a:r>
          </a:p>
        </p:txBody>
      </p:sp>
      <p:pic>
        <p:nvPicPr>
          <p:cNvPr id="9" name="Picture 8" descr="A graph with colored lines&#10;&#10;Description automatically generated with medium confidence">
            <a:extLst>
              <a:ext uri="{FF2B5EF4-FFF2-40B4-BE49-F238E27FC236}">
                <a16:creationId xmlns:a16="http://schemas.microsoft.com/office/drawing/2014/main" id="{ED8BFB5D-77A0-A5C1-EE29-2DEEE8AB14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8420" y="1408629"/>
            <a:ext cx="7775159" cy="4040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4554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AB807C-FC73-E538-E615-E1705A604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 2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99E8E5-937E-7728-EABC-DAFAD8FC37E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4972F5BE-221A-A806-B54A-3B13CB37E72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59160" y="6310800"/>
            <a:ext cx="9216000" cy="547200"/>
          </a:xfrm>
        </p:spPr>
        <p:txBody>
          <a:bodyPr/>
          <a:lstStyle/>
          <a:p>
            <a:r>
              <a:rPr lang="en-US" dirty="0"/>
              <a:t>© Siemens 2023 | Jan Nalivaika | T AMM FMP-DE | 15.12.2023</a:t>
            </a:r>
          </a:p>
        </p:txBody>
      </p:sp>
      <p:pic>
        <p:nvPicPr>
          <p:cNvPr id="8" name="Picture 7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6228A7C1-54C5-3119-3C99-4AA21B94C7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8420" y="1408629"/>
            <a:ext cx="7775159" cy="4040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3693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AB807C-FC73-E538-E615-E1705A604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 3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99E8E5-937E-7728-EABC-DAFAD8FC37E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4972F5BE-221A-A806-B54A-3B13CB37E72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59160" y="6310800"/>
            <a:ext cx="9216000" cy="547200"/>
          </a:xfrm>
        </p:spPr>
        <p:txBody>
          <a:bodyPr/>
          <a:lstStyle/>
          <a:p>
            <a:r>
              <a:rPr lang="en-US" dirty="0"/>
              <a:t>© Siemens 2023 | Jan Nalivaika | T AMM FMP-DE | 15.12.2023</a:t>
            </a:r>
          </a:p>
        </p:txBody>
      </p:sp>
      <p:pic>
        <p:nvPicPr>
          <p:cNvPr id="8" name="Picture 7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2F90CA07-280D-9D9D-D850-C79935BAD9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8420" y="1408629"/>
            <a:ext cx="7775159" cy="4040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49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AB807C-FC73-E538-E615-E1705A604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 1+2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99E8E5-937E-7728-EABC-DAFAD8FC37E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4972F5BE-221A-A806-B54A-3B13CB37E72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59160" y="6310800"/>
            <a:ext cx="9216000" cy="547200"/>
          </a:xfrm>
        </p:spPr>
        <p:txBody>
          <a:bodyPr/>
          <a:lstStyle/>
          <a:p>
            <a:r>
              <a:rPr lang="en-US" dirty="0"/>
              <a:t>© Siemens 2023 | Jan Nalivaika | T AMM FMP-DE | 15.12.2023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B325312-5383-FAB3-B7C0-ADC6542E7D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400" y="943494"/>
            <a:ext cx="5219702" cy="5123412"/>
          </a:xfrm>
          <a:prstGeom prst="rect">
            <a:avLst/>
          </a:prstGeom>
        </p:spPr>
      </p:pic>
      <p:pic>
        <p:nvPicPr>
          <p:cNvPr id="9" name="Picture 8" descr="A green and blue chart&#10;&#10;Description automatically generated">
            <a:extLst>
              <a:ext uri="{FF2B5EF4-FFF2-40B4-BE49-F238E27FC236}">
                <a16:creationId xmlns:a16="http://schemas.microsoft.com/office/drawing/2014/main" id="{0B6458EF-AEC3-0C9E-FC57-D4D682A7AF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0275" y="943494"/>
            <a:ext cx="5219702" cy="5123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9832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61270-D48C-8572-B4B0-B9C8DF73C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 3</a:t>
            </a:r>
            <a:endParaRPr lang="en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54A2AEA-E2C6-0417-B338-52B1DFF221C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Restricted | © Siemens 2023 | Jan Nalivaika | T AMM FMP-DE | 09.10.2023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6E4BFD-2D77-1846-2B1F-A00D0262EAE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6" name="Picture 5" descr="A graph of a number of colored squares&#10;&#10;Description automatically generated with medium confidence">
            <a:extLst>
              <a:ext uri="{FF2B5EF4-FFF2-40B4-BE49-F238E27FC236}">
                <a16:creationId xmlns:a16="http://schemas.microsoft.com/office/drawing/2014/main" id="{57A9C845-19E1-864F-B97A-016DBD10BA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5349" y="158184"/>
            <a:ext cx="6641301" cy="6541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9048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AB807C-FC73-E538-E615-E1705A604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Swarm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99E8E5-937E-7728-EABC-DAFAD8FC37E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4972F5BE-221A-A806-B54A-3B13CB37E72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59160" y="6310800"/>
            <a:ext cx="9216000" cy="547200"/>
          </a:xfrm>
        </p:spPr>
        <p:txBody>
          <a:bodyPr/>
          <a:lstStyle/>
          <a:p>
            <a:r>
              <a:rPr lang="en-US" dirty="0"/>
              <a:t>© Siemens 2023 | Jan Nalivaika | T AMM FMP-DE | 15.12.2023</a:t>
            </a:r>
          </a:p>
        </p:txBody>
      </p:sp>
      <p:pic>
        <p:nvPicPr>
          <p:cNvPr id="6" name="Picture 5" descr="A green and blue gradient with red dots&#10;&#10;Description automatically generated">
            <a:extLst>
              <a:ext uri="{FF2B5EF4-FFF2-40B4-BE49-F238E27FC236}">
                <a16:creationId xmlns:a16="http://schemas.microsoft.com/office/drawing/2014/main" id="{A446164F-D286-8F77-1A53-67D79513B8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829" y="1623056"/>
            <a:ext cx="4707341" cy="3611887"/>
          </a:xfrm>
          <a:prstGeom prst="rect">
            <a:avLst/>
          </a:prstGeom>
        </p:spPr>
      </p:pic>
      <p:pic>
        <p:nvPicPr>
          <p:cNvPr id="8" name="Picture 7" descr="A green and blue gradient with red dots&#10;&#10;Description automatically generated">
            <a:extLst>
              <a:ext uri="{FF2B5EF4-FFF2-40B4-BE49-F238E27FC236}">
                <a16:creationId xmlns:a16="http://schemas.microsoft.com/office/drawing/2014/main" id="{96A794E7-9A08-6684-260A-D3F9879F0C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1279" y="1623055"/>
            <a:ext cx="4707341" cy="3611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7089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">
            <a:extLst>
              <a:ext uri="{FF2B5EF4-FFF2-40B4-BE49-F238E27FC236}">
                <a16:creationId xmlns:a16="http://schemas.microsoft.com/office/drawing/2014/main" id="{EF7BA6B8-2D49-49EE-AA38-401584ACB3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162" y="478800"/>
            <a:ext cx="9216000" cy="968624"/>
          </a:xfrm>
        </p:spPr>
        <p:txBody>
          <a:bodyPr/>
          <a:lstStyle/>
          <a:p>
            <a:r>
              <a:rPr lang="en-US" sz="6600" noProof="0" dirty="0"/>
              <a:t>Contact</a:t>
            </a:r>
          </a:p>
        </p:txBody>
      </p:sp>
      <p:sp>
        <p:nvSpPr>
          <p:cNvPr id="3" name="Subtitle" descr="Sample contact data">
            <a:extLst>
              <a:ext uri="{FF2B5EF4-FFF2-40B4-BE49-F238E27FC236}">
                <a16:creationId xmlns:a16="http://schemas.microsoft.com/office/drawing/2014/main" id="{A8C0B1B3-7902-4A0F-A274-1F5878B819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6125" y="1527634"/>
            <a:ext cx="4570406" cy="1789677"/>
          </a:xfrm>
        </p:spPr>
        <p:txBody>
          <a:bodyPr/>
          <a:lstStyle/>
          <a:p>
            <a:pPr lvl="1"/>
            <a:r>
              <a:rPr lang="en-US" noProof="0" dirty="0"/>
              <a:t>Jan Nalivaika (TUM) </a:t>
            </a:r>
            <a:r>
              <a:rPr lang="en-US" dirty="0"/>
              <a:t>Student</a:t>
            </a:r>
            <a:br>
              <a:rPr lang="en-US" noProof="0" dirty="0"/>
            </a:br>
            <a:r>
              <a:rPr lang="de-DE" b="0" noProof="0" dirty="0"/>
              <a:t>Otto-Hahn-Ring 6</a:t>
            </a:r>
          </a:p>
          <a:p>
            <a:r>
              <a:rPr lang="de-DE" noProof="0" dirty="0"/>
              <a:t>81739 Munich, Germany</a:t>
            </a:r>
          </a:p>
          <a:p>
            <a:pPr lvl="1"/>
            <a:r>
              <a:rPr lang="en-US" b="0" noProof="0" dirty="0"/>
              <a:t>Phone +49 163 7180148</a:t>
            </a:r>
          </a:p>
          <a:p>
            <a:pPr lvl="1"/>
            <a:r>
              <a:rPr lang="en-US" b="0" noProof="0" dirty="0"/>
              <a:t>E-mail</a:t>
            </a:r>
            <a:r>
              <a:rPr lang="en-US" noProof="0" dirty="0"/>
              <a:t> </a:t>
            </a:r>
            <a:r>
              <a:rPr lang="en-US" noProof="0" dirty="0">
                <a:solidFill>
                  <a:srgbClr val="00E6DC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jan.nalivaika.ext@siemens.com</a:t>
            </a:r>
            <a:br>
              <a:rPr lang="en-US" dirty="0">
                <a:solidFill>
                  <a:srgbClr val="00E6DC"/>
                </a:solidFill>
              </a:rPr>
            </a:br>
            <a:r>
              <a:rPr lang="en-US" dirty="0">
                <a:solidFill>
                  <a:srgbClr val="00E6DC"/>
                </a:solidFill>
              </a:rPr>
              <a:t>           </a:t>
            </a:r>
            <a:r>
              <a:rPr lang="en-US" dirty="0">
                <a:solidFill>
                  <a:srgbClr val="00E6DC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nalivaika@outlook.de</a:t>
            </a:r>
            <a:endParaRPr lang="en-US" dirty="0">
              <a:solidFill>
                <a:srgbClr val="00E6DC"/>
              </a:solidFill>
            </a:endParaRPr>
          </a:p>
          <a:p>
            <a:pPr lvl="1"/>
            <a:endParaRPr lang="en-US" noProof="0" dirty="0"/>
          </a:p>
        </p:txBody>
      </p:sp>
      <p:sp>
        <p:nvSpPr>
          <p:cNvPr id="9" name="Subtitle" descr="Sample contact data">
            <a:extLst>
              <a:ext uri="{FF2B5EF4-FFF2-40B4-BE49-F238E27FC236}">
                <a16:creationId xmlns:a16="http://schemas.microsoft.com/office/drawing/2014/main" id="{4260123B-8C19-0428-361A-BD74A9985971}"/>
              </a:ext>
            </a:extLst>
          </p:cNvPr>
          <p:cNvSpPr txBox="1">
            <a:spLocks/>
          </p:cNvSpPr>
          <p:nvPr/>
        </p:nvSpPr>
        <p:spPr bwMode="black">
          <a:xfrm>
            <a:off x="4663203" y="1527634"/>
            <a:ext cx="3358702" cy="2911016"/>
          </a:xfrm>
          <a:prstGeom prst="rect">
            <a:avLst/>
          </a:prstGeom>
        </p:spPr>
        <p:txBody>
          <a:bodyPr vert="horz" lIns="0" tIns="10800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4000" indent="-14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4000" indent="-14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Marius Breuer (Siemens AG) </a:t>
            </a:r>
          </a:p>
          <a:p>
            <a:pPr>
              <a:buClrTx/>
            </a:pPr>
            <a:r>
              <a:rPr lang="en-US" dirty="0"/>
              <a:t>Supervisor</a:t>
            </a:r>
            <a:br>
              <a:rPr lang="en-US" dirty="0"/>
            </a:br>
            <a:r>
              <a:rPr lang="de-DE" dirty="0"/>
              <a:t>Otto-Hahn-Ring 6</a:t>
            </a:r>
          </a:p>
          <a:p>
            <a:pPr>
              <a:buClrTx/>
            </a:pPr>
            <a:r>
              <a:rPr lang="de-DE" dirty="0"/>
              <a:t>81739 Munich, Germany</a:t>
            </a:r>
          </a:p>
          <a:p>
            <a:pPr lvl="1"/>
            <a:r>
              <a:rPr lang="en-US" b="0" dirty="0"/>
              <a:t>Phone +49 (172) 8396287</a:t>
            </a:r>
          </a:p>
          <a:p>
            <a:pPr lvl="1"/>
            <a:r>
              <a:rPr lang="en-US" b="0" dirty="0"/>
              <a:t>E-mail </a:t>
            </a:r>
            <a:r>
              <a:rPr lang="en-US" u="sng" dirty="0">
                <a:solidFill>
                  <a:srgbClr val="00E6DC"/>
                </a:solidFill>
              </a:rPr>
              <a:t>marius.breuer@siemens.com</a:t>
            </a:r>
          </a:p>
        </p:txBody>
      </p:sp>
      <p:sp>
        <p:nvSpPr>
          <p:cNvPr id="10" name="Subtitle" descr="Sample contact data">
            <a:extLst>
              <a:ext uri="{FF2B5EF4-FFF2-40B4-BE49-F238E27FC236}">
                <a16:creationId xmlns:a16="http://schemas.microsoft.com/office/drawing/2014/main" id="{235FC131-8B33-9083-1C37-E2D29583AD72}"/>
              </a:ext>
            </a:extLst>
          </p:cNvPr>
          <p:cNvSpPr txBox="1">
            <a:spLocks/>
          </p:cNvSpPr>
          <p:nvPr/>
        </p:nvSpPr>
        <p:spPr bwMode="black">
          <a:xfrm>
            <a:off x="496125" y="3939646"/>
            <a:ext cx="3358702" cy="1672506"/>
          </a:xfrm>
          <a:prstGeom prst="rect">
            <a:avLst/>
          </a:prstGeom>
        </p:spPr>
        <p:txBody>
          <a:bodyPr vert="horz" lIns="0" tIns="10800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4000" indent="-14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4000" indent="-14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Ludwig Siebert (TUM-IBW) </a:t>
            </a:r>
          </a:p>
          <a:p>
            <a:pPr>
              <a:buClrTx/>
            </a:pPr>
            <a:r>
              <a:rPr lang="en-US" dirty="0"/>
              <a:t>Supervisor</a:t>
            </a:r>
            <a:br>
              <a:rPr lang="en-US" dirty="0"/>
            </a:br>
            <a:r>
              <a:rPr lang="de-DE" dirty="0" err="1"/>
              <a:t>Boltzmannstr</a:t>
            </a:r>
            <a:r>
              <a:rPr lang="de-DE" dirty="0"/>
              <a:t>. 15</a:t>
            </a:r>
          </a:p>
          <a:p>
            <a:pPr>
              <a:buClrTx/>
            </a:pPr>
            <a:r>
              <a:rPr lang="de-DE" dirty="0"/>
              <a:t>85748 Garching at Munich</a:t>
            </a:r>
          </a:p>
          <a:p>
            <a:pPr>
              <a:lnSpc>
                <a:spcPct val="150000"/>
              </a:lnSpc>
              <a:buClrTx/>
            </a:pPr>
            <a:r>
              <a:rPr lang="en-US" dirty="0"/>
              <a:t>Phone +49 (89) 289 – 15578</a:t>
            </a:r>
          </a:p>
          <a:p>
            <a:pPr>
              <a:lnSpc>
                <a:spcPct val="150000"/>
              </a:lnSpc>
              <a:buClrTx/>
            </a:pPr>
            <a:r>
              <a:rPr lang="en-US" dirty="0"/>
              <a:t>E-mail</a:t>
            </a:r>
            <a:r>
              <a:rPr lang="en-US" b="1" dirty="0"/>
              <a:t> </a:t>
            </a:r>
            <a:r>
              <a:rPr lang="en-US" b="1" i="0" u="none" strike="noStrike" dirty="0">
                <a:solidFill>
                  <a:srgbClr val="00E6DC"/>
                </a:solidFill>
                <a:effectLst/>
                <a:latin typeface="Arial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ludwig.siebert@iwb.tum.de</a:t>
            </a:r>
            <a:endParaRPr lang="en-US" b="1" u="sng" dirty="0">
              <a:solidFill>
                <a:srgbClr val="00E6D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40833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81F3BD-8089-ADE0-66E3-11D6865F2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of the Art / Methodology Questions</a:t>
            </a:r>
            <a:endParaRPr lang="en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D3E5023-8414-714C-3B74-F4265B196B3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59162" y="6310800"/>
            <a:ext cx="9216000" cy="547200"/>
          </a:xfrm>
        </p:spPr>
        <p:txBody>
          <a:bodyPr/>
          <a:lstStyle/>
          <a:p>
            <a:r>
              <a:rPr lang="en-US" dirty="0"/>
              <a:t>© Siemens 2023 | Jan Nalivaika | T AMM FMP-DE | 15.12.2023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5F77D4-4973-D9AC-84BE-9E40D939266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5A7250-78E1-D3A9-C7C9-CB8B2D777003}"/>
              </a:ext>
            </a:extLst>
          </p:cNvPr>
          <p:cNvSpPr txBox="1"/>
          <p:nvPr/>
        </p:nvSpPr>
        <p:spPr>
          <a:xfrm>
            <a:off x="410400" y="1213009"/>
            <a:ext cx="2579232" cy="526297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800" b="1" i="0" u="none" strike="noStrike" baseline="0" dirty="0">
                <a:solidFill>
                  <a:schemeClr val="tx1"/>
                </a:solidFill>
                <a:latin typeface="NimbusSanL-Bold"/>
              </a:rPr>
              <a:t>Continuous-path mode ???</a:t>
            </a:r>
          </a:p>
          <a:p>
            <a:pPr algn="l"/>
            <a:r>
              <a:rPr lang="en-US" b="1" dirty="0">
                <a:solidFill>
                  <a:schemeClr val="tx1"/>
                </a:solidFill>
                <a:latin typeface="NimbusSanL-Bold"/>
              </a:rPr>
              <a:t>Changes: -</a:t>
            </a:r>
          </a:p>
          <a:p>
            <a:pPr algn="l"/>
            <a:r>
              <a:rPr lang="en-US" b="1" dirty="0">
                <a:solidFill>
                  <a:schemeClr val="tx1"/>
                </a:solidFill>
                <a:latin typeface="NimbusSanL-Bold"/>
              </a:rPr>
              <a:t>	-</a:t>
            </a:r>
          </a:p>
          <a:p>
            <a:pPr algn="l"/>
            <a:r>
              <a:rPr lang="en-US" b="1" dirty="0">
                <a:solidFill>
                  <a:schemeClr val="tx1"/>
                </a:solidFill>
                <a:latin typeface="NimbusSanL-Bold"/>
              </a:rPr>
              <a:t>	-</a:t>
            </a:r>
          </a:p>
          <a:p>
            <a:pPr algn="l"/>
            <a:r>
              <a:rPr lang="en-US" b="1" dirty="0">
                <a:solidFill>
                  <a:schemeClr val="tx1"/>
                </a:solidFill>
                <a:latin typeface="NimbusSanL-Bold"/>
              </a:rPr>
              <a:t>	-</a:t>
            </a:r>
          </a:p>
          <a:p>
            <a:pPr algn="l"/>
            <a:endParaRPr lang="en-US" b="1" dirty="0">
              <a:solidFill>
                <a:schemeClr val="tx1"/>
              </a:solidFill>
              <a:latin typeface="NimbusSanL-Bold"/>
            </a:endParaRPr>
          </a:p>
          <a:p>
            <a:pPr algn="l"/>
            <a:endParaRPr lang="en-US" b="1" dirty="0">
              <a:solidFill>
                <a:schemeClr val="tx1"/>
              </a:solidFill>
              <a:latin typeface="NimbusSanL-Bold"/>
            </a:endParaRPr>
          </a:p>
          <a:p>
            <a:pPr algn="l"/>
            <a:r>
              <a:rPr lang="en-US" sz="1800" b="1" i="0" u="none" strike="noStrike" baseline="0" dirty="0">
                <a:solidFill>
                  <a:schemeClr val="tx1"/>
                </a:solidFill>
                <a:latin typeface="NimbusSanL-Bold"/>
              </a:rPr>
              <a:t>G-Code ??</a:t>
            </a:r>
          </a:p>
          <a:p>
            <a:pPr algn="l"/>
            <a:r>
              <a:rPr lang="en-US" b="1" dirty="0">
                <a:solidFill>
                  <a:schemeClr val="tx1"/>
                </a:solidFill>
                <a:latin typeface="NimbusSanL-Bold"/>
              </a:rPr>
              <a:t>Add / No Add</a:t>
            </a:r>
          </a:p>
          <a:p>
            <a:pPr algn="l"/>
            <a:endParaRPr lang="en-US" b="1" dirty="0">
              <a:solidFill>
                <a:schemeClr val="tx1"/>
              </a:solidFill>
              <a:latin typeface="NimbusSanL-Bold"/>
            </a:endParaRPr>
          </a:p>
          <a:p>
            <a:pPr algn="l"/>
            <a:endParaRPr lang="en-US" b="1" dirty="0">
              <a:solidFill>
                <a:schemeClr val="tx1"/>
              </a:solidFill>
              <a:latin typeface="NimbusSanL-Bold"/>
            </a:endParaRPr>
          </a:p>
          <a:p>
            <a:pPr algn="l"/>
            <a:r>
              <a:rPr lang="en-US" b="1" dirty="0">
                <a:solidFill>
                  <a:schemeClr val="tx1"/>
                </a:solidFill>
                <a:latin typeface="NimbusSanL-Bold"/>
              </a:rPr>
              <a:t>Methodology:</a:t>
            </a:r>
          </a:p>
          <a:p>
            <a:pPr algn="l"/>
            <a:r>
              <a:rPr lang="en-US" b="1" dirty="0">
                <a:solidFill>
                  <a:schemeClr val="tx1"/>
                </a:solidFill>
                <a:latin typeface="NimbusSanL-Bold"/>
              </a:rPr>
              <a:t>	-</a:t>
            </a:r>
          </a:p>
          <a:p>
            <a:pPr algn="l"/>
            <a:r>
              <a:rPr lang="en-US" b="1" dirty="0">
                <a:solidFill>
                  <a:schemeClr val="tx1"/>
                </a:solidFill>
                <a:latin typeface="NimbusSanL-Bold"/>
              </a:rPr>
              <a:t>	-</a:t>
            </a:r>
          </a:p>
          <a:p>
            <a:pPr algn="l"/>
            <a:r>
              <a:rPr lang="en-US" b="1" dirty="0">
                <a:solidFill>
                  <a:schemeClr val="tx1"/>
                </a:solidFill>
                <a:latin typeface="NimbusSanL-Bold"/>
              </a:rPr>
              <a:t>	-</a:t>
            </a:r>
          </a:p>
          <a:p>
            <a:pPr algn="l"/>
            <a:r>
              <a:rPr lang="en-US" b="1" dirty="0">
                <a:solidFill>
                  <a:schemeClr val="tx1"/>
                </a:solidFill>
                <a:latin typeface="NimbusSanL-Bold"/>
              </a:rPr>
              <a:t>	-</a:t>
            </a:r>
          </a:p>
          <a:p>
            <a:pPr algn="l"/>
            <a:r>
              <a:rPr lang="en-US" b="1" dirty="0">
                <a:solidFill>
                  <a:schemeClr val="tx1"/>
                </a:solidFill>
                <a:latin typeface="NimbusSanL-Bold"/>
              </a:rPr>
              <a:t>	-</a:t>
            </a:r>
          </a:p>
          <a:p>
            <a:pPr algn="l"/>
            <a:br>
              <a:rPr lang="en-US" sz="1800" b="1" i="0" u="none" strike="noStrike" baseline="0" dirty="0">
                <a:latin typeface="NimbusSanL-Bold"/>
              </a:rPr>
            </a:br>
            <a:endParaRPr lang="en-DE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20833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1403BA-FAC8-0C09-C7B3-D12D891D2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Christmas planning 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8B7782-FC05-8585-C113-609B412DC8A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4626C0-48A8-9E93-1B2C-AC4DD4646135}"/>
              </a:ext>
            </a:extLst>
          </p:cNvPr>
          <p:cNvSpPr txBox="1"/>
          <p:nvPr/>
        </p:nvSpPr>
        <p:spPr>
          <a:xfrm>
            <a:off x="539646" y="1648918"/>
            <a:ext cx="6835204" cy="360098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u="sng" dirty="0">
                <a:solidFill>
                  <a:schemeClr val="tx1"/>
                </a:solidFill>
              </a:rPr>
              <a:t>DATE:			Ludwig 		Marius		Jan</a:t>
            </a:r>
          </a:p>
          <a:p>
            <a:pPr algn="l"/>
            <a:r>
              <a:rPr lang="en-US" dirty="0">
                <a:solidFill>
                  <a:schemeClr val="tx1"/>
                </a:solidFill>
              </a:rPr>
              <a:t> </a:t>
            </a:r>
          </a:p>
          <a:p>
            <a:pPr algn="l"/>
            <a:r>
              <a:rPr lang="en-US" b="1" dirty="0">
                <a:solidFill>
                  <a:schemeClr val="tx1"/>
                </a:solidFill>
              </a:rPr>
              <a:t>08.12</a:t>
            </a:r>
            <a:r>
              <a:rPr lang="en-US" dirty="0">
                <a:solidFill>
                  <a:schemeClr val="tx1"/>
                </a:solidFill>
              </a:rPr>
              <a:t>							</a:t>
            </a: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</a:t>
            </a:r>
            <a:endParaRPr lang="en-US" dirty="0">
              <a:solidFill>
                <a:schemeClr val="tx1"/>
              </a:solidFill>
            </a:endParaRPr>
          </a:p>
          <a:p>
            <a:pPr algn="l"/>
            <a:r>
              <a:rPr lang="en-US" b="1" dirty="0">
                <a:solidFill>
                  <a:schemeClr val="tx1"/>
                </a:solidFill>
              </a:rPr>
              <a:t>15.12</a:t>
            </a:r>
            <a:r>
              <a:rPr lang="en-US" dirty="0">
                <a:solidFill>
                  <a:schemeClr val="tx1"/>
                </a:solidFill>
              </a:rPr>
              <a:t>							</a:t>
            </a: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</a:t>
            </a:r>
            <a:endParaRPr lang="en-US" dirty="0">
              <a:solidFill>
                <a:schemeClr val="tx1"/>
              </a:solidFill>
            </a:endParaRPr>
          </a:p>
          <a:p>
            <a:pPr algn="l"/>
            <a:r>
              <a:rPr lang="en-US" b="1" dirty="0">
                <a:solidFill>
                  <a:schemeClr val="tx1"/>
                </a:solidFill>
              </a:rPr>
              <a:t>22.12</a:t>
            </a:r>
            <a:r>
              <a:rPr lang="en-US" dirty="0">
                <a:solidFill>
                  <a:schemeClr val="tx1"/>
                </a:solidFill>
              </a:rPr>
              <a:t>							</a:t>
            </a: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</a:t>
            </a:r>
            <a:endParaRPr lang="en-US" dirty="0">
              <a:solidFill>
                <a:schemeClr val="tx1"/>
              </a:solidFill>
            </a:endParaRPr>
          </a:p>
          <a:p>
            <a:pPr algn="l"/>
            <a:r>
              <a:rPr lang="en-US" b="1" dirty="0">
                <a:solidFill>
                  <a:schemeClr val="tx1"/>
                </a:solidFill>
                <a:highlight>
                  <a:srgbClr val="FF0000"/>
                </a:highlight>
              </a:rPr>
              <a:t>29.12</a:t>
            </a:r>
            <a:r>
              <a:rPr lang="en-US" dirty="0">
                <a:solidFill>
                  <a:schemeClr val="tx1"/>
                </a:solidFill>
                <a:highlight>
                  <a:srgbClr val="FF0000"/>
                </a:highlight>
              </a:rPr>
              <a:t>			X				</a:t>
            </a:r>
            <a:r>
              <a:rPr lang="en-US" dirty="0">
                <a:solidFill>
                  <a:schemeClr val="tx1"/>
                </a:solidFill>
                <a:highlight>
                  <a:srgbClr val="FF0000"/>
                </a:highlight>
                <a:sym typeface="Wingdings" panose="05000000000000000000" pitchFamily="2" charset="2"/>
              </a:rPr>
              <a:t></a:t>
            </a:r>
            <a:endParaRPr lang="en-US" dirty="0">
              <a:solidFill>
                <a:schemeClr val="tx1"/>
              </a:solidFill>
              <a:highlight>
                <a:srgbClr val="FF0000"/>
              </a:highlight>
            </a:endParaRPr>
          </a:p>
          <a:p>
            <a:pPr algn="l"/>
            <a:endParaRPr lang="en-US" dirty="0">
              <a:solidFill>
                <a:schemeClr val="tx1"/>
              </a:solidFill>
            </a:endParaRPr>
          </a:p>
          <a:p>
            <a:pPr algn="l"/>
            <a:r>
              <a:rPr lang="en-US" b="1" dirty="0">
                <a:solidFill>
                  <a:schemeClr val="tx1"/>
                </a:solidFill>
              </a:rPr>
              <a:t>05.01</a:t>
            </a:r>
            <a:r>
              <a:rPr lang="en-US" dirty="0">
                <a:solidFill>
                  <a:schemeClr val="tx1"/>
                </a:solidFill>
              </a:rPr>
              <a:t>							</a:t>
            </a: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</a:t>
            </a:r>
            <a:endParaRPr lang="en-US" dirty="0">
              <a:solidFill>
                <a:schemeClr val="tx1"/>
              </a:solidFill>
            </a:endParaRPr>
          </a:p>
          <a:p>
            <a:pPr algn="l"/>
            <a:r>
              <a:rPr lang="en-US" b="1" dirty="0">
                <a:solidFill>
                  <a:schemeClr val="tx1"/>
                </a:solidFill>
              </a:rPr>
              <a:t>12.01</a:t>
            </a:r>
            <a:r>
              <a:rPr lang="en-US" dirty="0">
                <a:solidFill>
                  <a:schemeClr val="tx1"/>
                </a:solidFill>
              </a:rPr>
              <a:t>							</a:t>
            </a: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</a:t>
            </a:r>
            <a:endParaRPr lang="en-US" dirty="0">
              <a:solidFill>
                <a:schemeClr val="tx1"/>
              </a:solidFill>
            </a:endParaRPr>
          </a:p>
          <a:p>
            <a:pPr algn="l"/>
            <a:r>
              <a:rPr lang="en-US" b="1" dirty="0">
                <a:solidFill>
                  <a:schemeClr val="tx1"/>
                </a:solidFill>
                <a:highlight>
                  <a:srgbClr val="FF0000"/>
                </a:highlight>
              </a:rPr>
              <a:t>19.01</a:t>
            </a:r>
            <a:r>
              <a:rPr lang="en-US" dirty="0">
                <a:solidFill>
                  <a:schemeClr val="tx1"/>
                </a:solidFill>
                <a:highlight>
                  <a:srgbClr val="FF0000"/>
                </a:highlight>
              </a:rPr>
              <a:t>							X</a:t>
            </a:r>
          </a:p>
          <a:p>
            <a:pPr algn="l"/>
            <a:r>
              <a:rPr lang="en-US" b="1" dirty="0">
                <a:solidFill>
                  <a:schemeClr val="tx1"/>
                </a:solidFill>
                <a:highlight>
                  <a:srgbClr val="FF0000"/>
                </a:highlight>
              </a:rPr>
              <a:t>26.01</a:t>
            </a:r>
            <a:r>
              <a:rPr lang="en-US" dirty="0">
                <a:solidFill>
                  <a:schemeClr val="tx1"/>
                </a:solidFill>
                <a:highlight>
                  <a:srgbClr val="FF0000"/>
                </a:highlight>
              </a:rPr>
              <a:t>							X</a:t>
            </a:r>
          </a:p>
          <a:p>
            <a:pPr algn="l"/>
            <a:endParaRPr lang="en-US" dirty="0">
              <a:solidFill>
                <a:schemeClr val="tx1"/>
              </a:solidFill>
            </a:endParaRPr>
          </a:p>
          <a:p>
            <a:pPr algn="l"/>
            <a:r>
              <a:rPr lang="en-US" b="1" dirty="0">
                <a:solidFill>
                  <a:schemeClr val="tx1"/>
                </a:solidFill>
              </a:rPr>
              <a:t>02.02</a:t>
            </a:r>
            <a:r>
              <a:rPr lang="en-US" dirty="0">
                <a:solidFill>
                  <a:schemeClr val="tx1"/>
                </a:solidFill>
              </a:rPr>
              <a:t>							</a:t>
            </a: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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722CD0-0109-15C1-5793-5768198CA1E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59160" y="6310800"/>
            <a:ext cx="9216000" cy="547200"/>
          </a:xfrm>
        </p:spPr>
        <p:txBody>
          <a:bodyPr/>
          <a:lstStyle/>
          <a:p>
            <a:r>
              <a:rPr lang="en-US" dirty="0"/>
              <a:t>© Siemens 2023 | Jan Nalivaika | T AMM FMP-DE | 15.12.2023</a:t>
            </a:r>
          </a:p>
        </p:txBody>
      </p:sp>
    </p:spTree>
    <p:extLst>
      <p:ext uri="{BB962C8B-B14F-4D97-AF65-F5344CB8AC3E}">
        <p14:creationId xmlns:p14="http://schemas.microsoft.com/office/powerpoint/2010/main" val="29256852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9D9648-DAF4-FFE4-E2A3-C64F47915B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8D7CE22-CA39-8DD2-1037-27CC68E29B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8492" y="109050"/>
            <a:ext cx="9375016" cy="620175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AC6D868-405A-4506-D699-BCC26D3BE0DD}"/>
              </a:ext>
            </a:extLst>
          </p:cNvPr>
          <p:cNvSpPr/>
          <p:nvPr/>
        </p:nvSpPr>
        <p:spPr>
          <a:xfrm>
            <a:off x="1843087" y="4600575"/>
            <a:ext cx="8505825" cy="542925"/>
          </a:xfrm>
          <a:prstGeom prst="rect">
            <a:avLst/>
          </a:prstGeom>
          <a:solidFill>
            <a:srgbClr val="EC6602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DE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6547A52-AA22-CC15-1D08-3403CE3BD713}"/>
              </a:ext>
            </a:extLst>
          </p:cNvPr>
          <p:cNvSpPr/>
          <p:nvPr/>
        </p:nvSpPr>
        <p:spPr>
          <a:xfrm>
            <a:off x="8343900" y="3745463"/>
            <a:ext cx="2005012" cy="542925"/>
          </a:xfrm>
          <a:prstGeom prst="rect">
            <a:avLst/>
          </a:prstGeom>
          <a:solidFill>
            <a:srgbClr val="EC6602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DE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108AB61-D798-886B-FC47-84DCD58E85E1}"/>
              </a:ext>
            </a:extLst>
          </p:cNvPr>
          <p:cNvSpPr/>
          <p:nvPr/>
        </p:nvSpPr>
        <p:spPr>
          <a:xfrm>
            <a:off x="8343900" y="2776051"/>
            <a:ext cx="2005012" cy="542925"/>
          </a:xfrm>
          <a:prstGeom prst="rect">
            <a:avLst/>
          </a:prstGeom>
          <a:solidFill>
            <a:srgbClr val="EC6602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DE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CB8D97B-9921-2A9E-705E-8ABBC20E98FD}"/>
              </a:ext>
            </a:extLst>
          </p:cNvPr>
          <p:cNvSpPr/>
          <p:nvPr/>
        </p:nvSpPr>
        <p:spPr>
          <a:xfrm>
            <a:off x="1769335" y="956775"/>
            <a:ext cx="8505825" cy="542925"/>
          </a:xfrm>
          <a:prstGeom prst="rect">
            <a:avLst/>
          </a:prstGeom>
          <a:solidFill>
            <a:srgbClr val="EC6602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DE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82DB5BB-426F-8F0D-37DD-7B7486D6EFAB}"/>
              </a:ext>
            </a:extLst>
          </p:cNvPr>
          <p:cNvSpPr/>
          <p:nvPr/>
        </p:nvSpPr>
        <p:spPr>
          <a:xfrm>
            <a:off x="1769334" y="1863789"/>
            <a:ext cx="8505825" cy="542925"/>
          </a:xfrm>
          <a:prstGeom prst="rect">
            <a:avLst/>
          </a:prstGeom>
          <a:solidFill>
            <a:srgbClr val="EC6602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DE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1299876-684A-2761-7EEE-15C1A739176F}"/>
              </a:ext>
            </a:extLst>
          </p:cNvPr>
          <p:cNvSpPr/>
          <p:nvPr/>
        </p:nvSpPr>
        <p:spPr>
          <a:xfrm>
            <a:off x="1843087" y="2763417"/>
            <a:ext cx="4691063" cy="542925"/>
          </a:xfrm>
          <a:prstGeom prst="rect">
            <a:avLst/>
          </a:prstGeom>
          <a:solidFill>
            <a:srgbClr val="EC6602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DE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F1F0829-DF46-6F9F-B2E4-F363CD28BA48}"/>
              </a:ext>
            </a:extLst>
          </p:cNvPr>
          <p:cNvSpPr/>
          <p:nvPr/>
        </p:nvSpPr>
        <p:spPr>
          <a:xfrm>
            <a:off x="6968745" y="2781299"/>
            <a:ext cx="940559" cy="542925"/>
          </a:xfrm>
          <a:prstGeom prst="rect">
            <a:avLst/>
          </a:prstGeom>
          <a:solidFill>
            <a:srgbClr val="EC6602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DE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56130C4-0FAA-0367-C8EA-D6C480E223E3}"/>
              </a:ext>
            </a:extLst>
          </p:cNvPr>
          <p:cNvSpPr txBox="1"/>
          <p:nvPr/>
        </p:nvSpPr>
        <p:spPr>
          <a:xfrm>
            <a:off x="202965" y="5756802"/>
            <a:ext cx="1064394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5 </a:t>
            </a:r>
            <a:r>
              <a:rPr lang="en-US" dirty="0" err="1">
                <a:solidFill>
                  <a:schemeClr val="tx1"/>
                </a:solidFill>
              </a:rPr>
              <a:t>Tage</a:t>
            </a:r>
            <a:r>
              <a:rPr lang="en-US" dirty="0">
                <a:solidFill>
                  <a:schemeClr val="tx1"/>
                </a:solidFill>
              </a:rPr>
              <a:t> </a:t>
            </a:r>
          </a:p>
          <a:p>
            <a:pPr algn="l"/>
            <a:r>
              <a:rPr lang="en-US" dirty="0" err="1">
                <a:solidFill>
                  <a:schemeClr val="tx1"/>
                </a:solidFill>
              </a:rPr>
              <a:t>Dezember</a:t>
            </a:r>
            <a:endParaRPr lang="en-DE" dirty="0" err="1">
              <a:solidFill>
                <a:schemeClr val="tx1"/>
              </a:solidFill>
            </a:endParaRPr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932F17D0-5EEB-D71A-515C-E7242D8F563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59160" y="6310800"/>
            <a:ext cx="9216000" cy="547200"/>
          </a:xfrm>
        </p:spPr>
        <p:txBody>
          <a:bodyPr/>
          <a:lstStyle/>
          <a:p>
            <a:r>
              <a:rPr lang="en-US" dirty="0"/>
              <a:t>© Siemens 2023 | Jan Nalivaika | T AMM FMP-DE | 15.12.2023</a:t>
            </a:r>
          </a:p>
        </p:txBody>
      </p:sp>
    </p:spTree>
    <p:extLst>
      <p:ext uri="{BB962C8B-B14F-4D97-AF65-F5344CB8AC3E}">
        <p14:creationId xmlns:p14="http://schemas.microsoft.com/office/powerpoint/2010/main" val="27423538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E22A87-FD50-2940-EA4C-97AB0678B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DA1AAB-38AB-A98D-9C12-755F0263DE2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FB6EDD-F84B-A172-146E-72D4251CF5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2163" y="478799"/>
            <a:ext cx="9667674" cy="590040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9CD8BD2-1D94-3258-A944-7023A705CFDC}"/>
              </a:ext>
            </a:extLst>
          </p:cNvPr>
          <p:cNvSpPr/>
          <p:nvPr/>
        </p:nvSpPr>
        <p:spPr>
          <a:xfrm>
            <a:off x="1619249" y="3250163"/>
            <a:ext cx="8810625" cy="542925"/>
          </a:xfrm>
          <a:prstGeom prst="rect">
            <a:avLst/>
          </a:prstGeom>
          <a:solidFill>
            <a:srgbClr val="EC6602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DE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9CEAE68-3F63-8764-CC72-4322FFC880BD}"/>
              </a:ext>
            </a:extLst>
          </p:cNvPr>
          <p:cNvSpPr/>
          <p:nvPr/>
        </p:nvSpPr>
        <p:spPr>
          <a:xfrm>
            <a:off x="1619248" y="4220644"/>
            <a:ext cx="8810625" cy="542925"/>
          </a:xfrm>
          <a:prstGeom prst="rect">
            <a:avLst/>
          </a:prstGeom>
          <a:solidFill>
            <a:srgbClr val="EC6602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DE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FAFAE25-1CD3-1DE1-6096-E39D76B01DAF}"/>
              </a:ext>
            </a:extLst>
          </p:cNvPr>
          <p:cNvSpPr/>
          <p:nvPr/>
        </p:nvSpPr>
        <p:spPr>
          <a:xfrm>
            <a:off x="8458197" y="1363068"/>
            <a:ext cx="1971675" cy="542925"/>
          </a:xfrm>
          <a:prstGeom prst="rect">
            <a:avLst/>
          </a:prstGeom>
          <a:solidFill>
            <a:srgbClr val="EC6602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DE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312E6C2-651D-18CC-3DDB-57CFA88CD4F2}"/>
              </a:ext>
            </a:extLst>
          </p:cNvPr>
          <p:cNvSpPr/>
          <p:nvPr/>
        </p:nvSpPr>
        <p:spPr>
          <a:xfrm>
            <a:off x="8458197" y="2279682"/>
            <a:ext cx="1971675" cy="542925"/>
          </a:xfrm>
          <a:prstGeom prst="rect">
            <a:avLst/>
          </a:prstGeom>
          <a:solidFill>
            <a:srgbClr val="EC6602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DE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4EE1453-5890-3813-AF3A-A41F26716844}"/>
              </a:ext>
            </a:extLst>
          </p:cNvPr>
          <p:cNvSpPr/>
          <p:nvPr/>
        </p:nvSpPr>
        <p:spPr>
          <a:xfrm>
            <a:off x="1616915" y="1363067"/>
            <a:ext cx="2200276" cy="542925"/>
          </a:xfrm>
          <a:prstGeom prst="rect">
            <a:avLst/>
          </a:prstGeom>
          <a:solidFill>
            <a:srgbClr val="EC6602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DE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B174E89-E511-460F-C8B2-906EFDD9D973}"/>
              </a:ext>
            </a:extLst>
          </p:cNvPr>
          <p:cNvSpPr txBox="1"/>
          <p:nvPr/>
        </p:nvSpPr>
        <p:spPr>
          <a:xfrm>
            <a:off x="202965" y="5756802"/>
            <a:ext cx="910506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11 </a:t>
            </a:r>
            <a:r>
              <a:rPr lang="en-US" dirty="0" err="1">
                <a:solidFill>
                  <a:schemeClr val="tx1"/>
                </a:solidFill>
              </a:rPr>
              <a:t>Tage</a:t>
            </a:r>
            <a:r>
              <a:rPr lang="en-US" dirty="0">
                <a:solidFill>
                  <a:schemeClr val="tx1"/>
                </a:solidFill>
              </a:rPr>
              <a:t> </a:t>
            </a:r>
          </a:p>
          <a:p>
            <a:pPr algn="l"/>
            <a:r>
              <a:rPr lang="en-US" dirty="0" err="1">
                <a:solidFill>
                  <a:schemeClr val="tx1"/>
                </a:solidFill>
              </a:rPr>
              <a:t>Januar</a:t>
            </a:r>
            <a:endParaRPr lang="en-DE" dirty="0" err="1">
              <a:solidFill>
                <a:schemeClr val="tx1"/>
              </a:solidFill>
            </a:endParaRPr>
          </a:p>
        </p:txBody>
      </p:sp>
      <p:sp>
        <p:nvSpPr>
          <p:cNvPr id="13" name="Footer Placeholder 2">
            <a:extLst>
              <a:ext uri="{FF2B5EF4-FFF2-40B4-BE49-F238E27FC236}">
                <a16:creationId xmlns:a16="http://schemas.microsoft.com/office/drawing/2014/main" id="{1C57ED04-4690-A592-B901-D39E343204A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59160" y="6310800"/>
            <a:ext cx="9216000" cy="547200"/>
          </a:xfrm>
        </p:spPr>
        <p:txBody>
          <a:bodyPr/>
          <a:lstStyle/>
          <a:p>
            <a:r>
              <a:rPr lang="en-US" dirty="0"/>
              <a:t>© Siemens 2023 | Jan Nalivaika | T AMM FMP-DE | 15.12.2023</a:t>
            </a:r>
          </a:p>
        </p:txBody>
      </p:sp>
    </p:spTree>
    <p:extLst>
      <p:ext uri="{BB962C8B-B14F-4D97-AF65-F5344CB8AC3E}">
        <p14:creationId xmlns:p14="http://schemas.microsoft.com/office/powerpoint/2010/main" val="36613853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9D36B0-7F05-496A-E0C4-B3D70B696D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EF1A90-E293-964C-ACE2-705031DBBCE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30CCA7-C175-5427-AD97-969AFE848D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0192" y="624040"/>
            <a:ext cx="8851616" cy="560070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0E98391-C64A-CE02-9DA9-32DC35C285F7}"/>
              </a:ext>
            </a:extLst>
          </p:cNvPr>
          <p:cNvSpPr/>
          <p:nvPr/>
        </p:nvSpPr>
        <p:spPr>
          <a:xfrm>
            <a:off x="8201025" y="1401244"/>
            <a:ext cx="2073372" cy="542925"/>
          </a:xfrm>
          <a:prstGeom prst="rect">
            <a:avLst/>
          </a:prstGeom>
          <a:solidFill>
            <a:srgbClr val="EC6602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DE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A2654CC-1689-AD74-F9DA-5FE7D1FFD7E4}"/>
              </a:ext>
            </a:extLst>
          </p:cNvPr>
          <p:cNvSpPr/>
          <p:nvPr/>
        </p:nvSpPr>
        <p:spPr>
          <a:xfrm>
            <a:off x="8201025" y="2282157"/>
            <a:ext cx="2073372" cy="542925"/>
          </a:xfrm>
          <a:prstGeom prst="rect">
            <a:avLst/>
          </a:prstGeom>
          <a:solidFill>
            <a:srgbClr val="EC6602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DE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6F5ED41-F432-7A04-019C-021D4E7EB5FB}"/>
              </a:ext>
            </a:extLst>
          </p:cNvPr>
          <p:cNvSpPr/>
          <p:nvPr/>
        </p:nvSpPr>
        <p:spPr>
          <a:xfrm>
            <a:off x="8201025" y="3157537"/>
            <a:ext cx="2073372" cy="542925"/>
          </a:xfrm>
          <a:prstGeom prst="rect">
            <a:avLst/>
          </a:prstGeom>
          <a:solidFill>
            <a:srgbClr val="EC6602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DE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DF3C757-DD4B-455B-38FD-72598B032E7C}"/>
              </a:ext>
            </a:extLst>
          </p:cNvPr>
          <p:cNvSpPr/>
          <p:nvPr/>
        </p:nvSpPr>
        <p:spPr>
          <a:xfrm>
            <a:off x="8201025" y="3963469"/>
            <a:ext cx="2073372" cy="542925"/>
          </a:xfrm>
          <a:prstGeom prst="rect">
            <a:avLst/>
          </a:prstGeom>
          <a:solidFill>
            <a:srgbClr val="EC6602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DE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BC028D-5BC6-3E10-F9DF-A4C16EA5037C}"/>
              </a:ext>
            </a:extLst>
          </p:cNvPr>
          <p:cNvSpPr txBox="1"/>
          <p:nvPr/>
        </p:nvSpPr>
        <p:spPr>
          <a:xfrm>
            <a:off x="279909" y="5675353"/>
            <a:ext cx="910506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12 </a:t>
            </a:r>
            <a:r>
              <a:rPr lang="en-US" dirty="0" err="1">
                <a:solidFill>
                  <a:schemeClr val="tx1"/>
                </a:solidFill>
              </a:rPr>
              <a:t>Tage</a:t>
            </a:r>
            <a:r>
              <a:rPr lang="en-US" dirty="0">
                <a:solidFill>
                  <a:schemeClr val="tx1"/>
                </a:solidFill>
              </a:rPr>
              <a:t> </a:t>
            </a:r>
          </a:p>
          <a:p>
            <a:pPr algn="l"/>
            <a:r>
              <a:rPr lang="en-US" dirty="0" err="1">
                <a:solidFill>
                  <a:schemeClr val="tx1"/>
                </a:solidFill>
              </a:rPr>
              <a:t>Januar</a:t>
            </a:r>
            <a:endParaRPr lang="en-DE" dirty="0" err="1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03C4EFD-3FD9-E1C9-3003-790A43205B1E}"/>
              </a:ext>
            </a:extLst>
          </p:cNvPr>
          <p:cNvSpPr/>
          <p:nvPr/>
        </p:nvSpPr>
        <p:spPr>
          <a:xfrm>
            <a:off x="2038349" y="4852134"/>
            <a:ext cx="4381502" cy="542925"/>
          </a:xfrm>
          <a:prstGeom prst="rect">
            <a:avLst/>
          </a:prstGeom>
          <a:solidFill>
            <a:srgbClr val="FFE270">
              <a:alpha val="60000"/>
            </a:srgbClr>
          </a:solidFill>
          <a:ln w="76200">
            <a:solidFill>
              <a:srgbClr val="0000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DE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386CCD6-9C4F-A00A-7E16-09B3B375D2A2}"/>
              </a:ext>
            </a:extLst>
          </p:cNvPr>
          <p:cNvSpPr/>
          <p:nvPr/>
        </p:nvSpPr>
        <p:spPr>
          <a:xfrm>
            <a:off x="4317873" y="4012226"/>
            <a:ext cx="3311652" cy="542925"/>
          </a:xfrm>
          <a:prstGeom prst="rect">
            <a:avLst/>
          </a:prstGeom>
          <a:solidFill>
            <a:srgbClr val="FFE270">
              <a:alpha val="60000"/>
            </a:srgbClr>
          </a:solidFill>
          <a:ln w="76200">
            <a:solidFill>
              <a:srgbClr val="0000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DE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E364D4F-289D-5597-C50D-9D6AEB2D6C36}"/>
              </a:ext>
            </a:extLst>
          </p:cNvPr>
          <p:cNvSpPr/>
          <p:nvPr/>
        </p:nvSpPr>
        <p:spPr>
          <a:xfrm>
            <a:off x="1917603" y="4022451"/>
            <a:ext cx="2181225" cy="542925"/>
          </a:xfrm>
          <a:prstGeom prst="rect">
            <a:avLst/>
          </a:prstGeom>
          <a:solidFill>
            <a:srgbClr val="00FFB9">
              <a:alpha val="60000"/>
            </a:srgbClr>
          </a:solidFill>
          <a:ln w="76200">
            <a:solidFill>
              <a:srgbClr val="0000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DE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94BECC4-2D47-4D65-64EC-14BC4067F525}"/>
              </a:ext>
            </a:extLst>
          </p:cNvPr>
          <p:cNvSpPr txBox="1"/>
          <p:nvPr/>
        </p:nvSpPr>
        <p:spPr>
          <a:xfrm>
            <a:off x="2495254" y="3702423"/>
            <a:ext cx="1025922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Final PDF</a:t>
            </a:r>
            <a:endParaRPr lang="en-DE" dirty="0" err="1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4B5252A-5317-63E1-3384-F82E9D30BCFA}"/>
              </a:ext>
            </a:extLst>
          </p:cNvPr>
          <p:cNvSpPr txBox="1"/>
          <p:nvPr/>
        </p:nvSpPr>
        <p:spPr>
          <a:xfrm>
            <a:off x="6419850" y="4145188"/>
            <a:ext cx="61555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Paper</a:t>
            </a:r>
            <a:endParaRPr lang="en-DE" dirty="0" err="1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4AE72F7-A62B-943D-4817-C1B9EC4A4452}"/>
              </a:ext>
            </a:extLst>
          </p:cNvPr>
          <p:cNvSpPr txBox="1"/>
          <p:nvPr/>
        </p:nvSpPr>
        <p:spPr>
          <a:xfrm>
            <a:off x="5232796" y="4976752"/>
            <a:ext cx="61555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Paper</a:t>
            </a:r>
            <a:endParaRPr lang="en-DE" dirty="0" err="1">
              <a:solidFill>
                <a:schemeClr val="bg1"/>
              </a:solidFill>
            </a:endParaRPr>
          </a:p>
        </p:txBody>
      </p:sp>
      <p:sp>
        <p:nvSpPr>
          <p:cNvPr id="20" name="Footer Placeholder 2">
            <a:extLst>
              <a:ext uri="{FF2B5EF4-FFF2-40B4-BE49-F238E27FC236}">
                <a16:creationId xmlns:a16="http://schemas.microsoft.com/office/drawing/2014/main" id="{A17693C7-61E8-5FCE-3588-626A0D004CA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59160" y="6310800"/>
            <a:ext cx="9216000" cy="547200"/>
          </a:xfrm>
        </p:spPr>
        <p:txBody>
          <a:bodyPr/>
          <a:lstStyle/>
          <a:p>
            <a:r>
              <a:rPr lang="en-US" dirty="0"/>
              <a:t>© Siemens 2023 | Jan Nalivaika | T AMM FMP-DE | 15.12.2023</a:t>
            </a:r>
          </a:p>
        </p:txBody>
      </p:sp>
    </p:spTree>
    <p:extLst>
      <p:ext uri="{BB962C8B-B14F-4D97-AF65-F5344CB8AC3E}">
        <p14:creationId xmlns:p14="http://schemas.microsoft.com/office/powerpoint/2010/main" val="38483111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994953-2A38-446D-A1E2-156AD8F14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493838-F6D8-FB94-DB7C-11BF9C37A69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956F65-D012-9BA3-7F70-0ABA10F165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7131" y="572775"/>
            <a:ext cx="8697737" cy="571244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9A4A779-EEE4-1FF1-B57B-64B91DF8EC23}"/>
              </a:ext>
            </a:extLst>
          </p:cNvPr>
          <p:cNvSpPr/>
          <p:nvPr/>
        </p:nvSpPr>
        <p:spPr>
          <a:xfrm>
            <a:off x="8201025" y="1401244"/>
            <a:ext cx="2073372" cy="542925"/>
          </a:xfrm>
          <a:prstGeom prst="rect">
            <a:avLst/>
          </a:prstGeom>
          <a:solidFill>
            <a:srgbClr val="EC6602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DE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BCA79F1-67C0-B4CA-420A-9C8638751193}"/>
              </a:ext>
            </a:extLst>
          </p:cNvPr>
          <p:cNvSpPr/>
          <p:nvPr/>
        </p:nvSpPr>
        <p:spPr>
          <a:xfrm>
            <a:off x="8201025" y="2191819"/>
            <a:ext cx="2073372" cy="542925"/>
          </a:xfrm>
          <a:prstGeom prst="rect">
            <a:avLst/>
          </a:prstGeom>
          <a:solidFill>
            <a:srgbClr val="EC6602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DE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2A46BFF-C35F-FD7F-2716-AACA2F7AD730}"/>
              </a:ext>
            </a:extLst>
          </p:cNvPr>
          <p:cNvSpPr/>
          <p:nvPr/>
        </p:nvSpPr>
        <p:spPr>
          <a:xfrm>
            <a:off x="8201025" y="2982394"/>
            <a:ext cx="2073372" cy="542925"/>
          </a:xfrm>
          <a:prstGeom prst="rect">
            <a:avLst/>
          </a:prstGeom>
          <a:solidFill>
            <a:srgbClr val="EC6602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DE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8C85D37-CE5D-2009-0BA2-7D275053C9F6}"/>
              </a:ext>
            </a:extLst>
          </p:cNvPr>
          <p:cNvSpPr/>
          <p:nvPr/>
        </p:nvSpPr>
        <p:spPr>
          <a:xfrm>
            <a:off x="2133599" y="3887269"/>
            <a:ext cx="7877175" cy="542925"/>
          </a:xfrm>
          <a:prstGeom prst="rect">
            <a:avLst/>
          </a:prstGeom>
          <a:solidFill>
            <a:srgbClr val="FF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DE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C9EDB43-2B25-E483-96F3-186DBFC2D635}"/>
              </a:ext>
            </a:extLst>
          </p:cNvPr>
          <p:cNvSpPr/>
          <p:nvPr/>
        </p:nvSpPr>
        <p:spPr>
          <a:xfrm>
            <a:off x="2133599" y="4776638"/>
            <a:ext cx="7877175" cy="542925"/>
          </a:xfrm>
          <a:prstGeom prst="rect">
            <a:avLst/>
          </a:prstGeom>
          <a:solidFill>
            <a:srgbClr val="FF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DE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7A7DD43-751C-5A0A-90BD-D50B73CB13F9}"/>
              </a:ext>
            </a:extLst>
          </p:cNvPr>
          <p:cNvSpPr/>
          <p:nvPr/>
        </p:nvSpPr>
        <p:spPr>
          <a:xfrm>
            <a:off x="6909409" y="3139874"/>
            <a:ext cx="885824" cy="542925"/>
          </a:xfrm>
          <a:prstGeom prst="rect">
            <a:avLst/>
          </a:prstGeom>
          <a:solidFill>
            <a:srgbClr val="00FFB9">
              <a:alpha val="60000"/>
            </a:srgbClr>
          </a:solidFill>
          <a:ln w="76200">
            <a:solidFill>
              <a:srgbClr val="0000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DE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43E4BDE-9A2D-C650-46EF-DF5B950A504F}"/>
              </a:ext>
            </a:extLst>
          </p:cNvPr>
          <p:cNvSpPr/>
          <p:nvPr/>
        </p:nvSpPr>
        <p:spPr>
          <a:xfrm>
            <a:off x="2133599" y="3137634"/>
            <a:ext cx="4381502" cy="542925"/>
          </a:xfrm>
          <a:prstGeom prst="rect">
            <a:avLst/>
          </a:prstGeom>
          <a:solidFill>
            <a:srgbClr val="00FFB9">
              <a:alpha val="60000"/>
            </a:srgbClr>
          </a:solidFill>
          <a:ln w="76200">
            <a:solidFill>
              <a:srgbClr val="0000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DE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97E9702-9BA0-908A-4702-4F7A0DA6DDF5}"/>
              </a:ext>
            </a:extLst>
          </p:cNvPr>
          <p:cNvSpPr txBox="1"/>
          <p:nvPr/>
        </p:nvSpPr>
        <p:spPr>
          <a:xfrm>
            <a:off x="6735328" y="2825912"/>
            <a:ext cx="129522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 err="1">
                <a:solidFill>
                  <a:schemeClr val="bg1"/>
                </a:solidFill>
              </a:rPr>
              <a:t>Verteidigung</a:t>
            </a:r>
            <a:endParaRPr lang="en-DE" dirty="0" err="1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AE119CF-B047-4CE8-ECEC-F1620FD8E384}"/>
              </a:ext>
            </a:extLst>
          </p:cNvPr>
          <p:cNvSpPr txBox="1"/>
          <p:nvPr/>
        </p:nvSpPr>
        <p:spPr>
          <a:xfrm>
            <a:off x="2320698" y="3368416"/>
            <a:ext cx="2923877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PowerPoint für </a:t>
            </a:r>
            <a:r>
              <a:rPr lang="en-US" dirty="0" err="1">
                <a:solidFill>
                  <a:schemeClr val="bg1"/>
                </a:solidFill>
              </a:rPr>
              <a:t>Verteidigung</a:t>
            </a:r>
            <a:endParaRPr lang="en-DE" dirty="0" err="1">
              <a:solidFill>
                <a:schemeClr val="bg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0779FA1-22E5-ED45-7809-4D89E8AD2B31}"/>
              </a:ext>
            </a:extLst>
          </p:cNvPr>
          <p:cNvSpPr/>
          <p:nvPr/>
        </p:nvSpPr>
        <p:spPr>
          <a:xfrm>
            <a:off x="2133599" y="2207856"/>
            <a:ext cx="4381502" cy="542925"/>
          </a:xfrm>
          <a:prstGeom prst="rect">
            <a:avLst/>
          </a:prstGeom>
          <a:solidFill>
            <a:srgbClr val="FFE270">
              <a:alpha val="60000"/>
            </a:srgbClr>
          </a:solidFill>
          <a:ln w="76200">
            <a:solidFill>
              <a:srgbClr val="0000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DE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06F039C-559D-CC1F-583A-261DD3940786}"/>
              </a:ext>
            </a:extLst>
          </p:cNvPr>
          <p:cNvSpPr txBox="1"/>
          <p:nvPr/>
        </p:nvSpPr>
        <p:spPr>
          <a:xfrm>
            <a:off x="5328046" y="2332474"/>
            <a:ext cx="61555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Paper</a:t>
            </a:r>
            <a:endParaRPr lang="en-DE" dirty="0" err="1">
              <a:solidFill>
                <a:schemeClr val="bg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E9FD5A6-0469-9509-F052-E303829AE2D3}"/>
              </a:ext>
            </a:extLst>
          </p:cNvPr>
          <p:cNvSpPr/>
          <p:nvPr/>
        </p:nvSpPr>
        <p:spPr>
          <a:xfrm>
            <a:off x="6901569" y="2179632"/>
            <a:ext cx="885824" cy="542925"/>
          </a:xfrm>
          <a:prstGeom prst="rect">
            <a:avLst/>
          </a:prstGeom>
          <a:solidFill>
            <a:srgbClr val="00FFB9">
              <a:alpha val="60000"/>
            </a:srgbClr>
          </a:solidFill>
          <a:ln w="76200">
            <a:solidFill>
              <a:srgbClr val="0000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DE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4947E9B-9C9A-C252-3CC9-6302B4B47EE9}"/>
              </a:ext>
            </a:extLst>
          </p:cNvPr>
          <p:cNvSpPr/>
          <p:nvPr/>
        </p:nvSpPr>
        <p:spPr>
          <a:xfrm>
            <a:off x="6735327" y="1341791"/>
            <a:ext cx="960873" cy="542925"/>
          </a:xfrm>
          <a:prstGeom prst="rect">
            <a:avLst/>
          </a:prstGeom>
          <a:solidFill>
            <a:srgbClr val="FFE270">
              <a:alpha val="60000"/>
            </a:srgbClr>
          </a:solidFill>
          <a:ln w="76200">
            <a:solidFill>
              <a:srgbClr val="0000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DE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BB0CB0E-857D-B551-00DD-499F860DDBC3}"/>
              </a:ext>
            </a:extLst>
          </p:cNvPr>
          <p:cNvSpPr txBox="1"/>
          <p:nvPr/>
        </p:nvSpPr>
        <p:spPr>
          <a:xfrm>
            <a:off x="6875093" y="1510454"/>
            <a:ext cx="61555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Paper</a:t>
            </a:r>
            <a:endParaRPr lang="en-DE" dirty="0" err="1">
              <a:solidFill>
                <a:schemeClr val="bg1"/>
              </a:solidFill>
            </a:endParaRPr>
          </a:p>
        </p:txBody>
      </p:sp>
      <p:sp>
        <p:nvSpPr>
          <p:cNvPr id="25" name="Footer Placeholder 2">
            <a:extLst>
              <a:ext uri="{FF2B5EF4-FFF2-40B4-BE49-F238E27FC236}">
                <a16:creationId xmlns:a16="http://schemas.microsoft.com/office/drawing/2014/main" id="{9019682C-A6B0-46B3-CE80-008F2A192F1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59160" y="6310800"/>
            <a:ext cx="9216000" cy="547200"/>
          </a:xfrm>
        </p:spPr>
        <p:txBody>
          <a:bodyPr/>
          <a:lstStyle/>
          <a:p>
            <a:r>
              <a:rPr lang="en-US" dirty="0"/>
              <a:t>© Siemens 2023 | Jan Nalivaika | T AMM FMP-DE | 15.12.2023</a:t>
            </a:r>
          </a:p>
        </p:txBody>
      </p:sp>
    </p:spTree>
    <p:extLst>
      <p:ext uri="{BB962C8B-B14F-4D97-AF65-F5344CB8AC3E}">
        <p14:creationId xmlns:p14="http://schemas.microsoft.com/office/powerpoint/2010/main" val="8579839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98FD2-920B-DACE-2A52-E21AC66C9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ToDo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7A4CD7-F99A-4767-FE88-C202960CE08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56B2F2-D307-6416-9203-FBBC651CEF0D}"/>
              </a:ext>
            </a:extLst>
          </p:cNvPr>
          <p:cNvSpPr txBox="1"/>
          <p:nvPr/>
        </p:nvSpPr>
        <p:spPr>
          <a:xfrm>
            <a:off x="410400" y="1191553"/>
            <a:ext cx="4891442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- Swarm </a:t>
            </a:r>
            <a:r>
              <a:rPr lang="en-US" dirty="0" err="1">
                <a:solidFill>
                  <a:schemeClr val="tx1"/>
                </a:solidFill>
              </a:rPr>
              <a:t>weiter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testen</a:t>
            </a:r>
            <a:endParaRPr lang="en-US" dirty="0">
              <a:solidFill>
                <a:schemeClr val="tx1"/>
              </a:solidFill>
            </a:endParaRPr>
          </a:p>
          <a:p>
            <a:pPr algn="l"/>
            <a:r>
              <a:rPr lang="en-US" dirty="0">
                <a:solidFill>
                  <a:schemeClr val="tx1"/>
                </a:solidFill>
              </a:rPr>
              <a:t>- </a:t>
            </a:r>
            <a:r>
              <a:rPr lang="en-US" dirty="0" err="1">
                <a:solidFill>
                  <a:schemeClr val="tx1"/>
                </a:solidFill>
              </a:rPr>
              <a:t>Berechnung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prüfen</a:t>
            </a:r>
            <a:r>
              <a:rPr lang="en-US" dirty="0">
                <a:solidFill>
                  <a:schemeClr val="tx1"/>
                </a:solidFill>
              </a:rPr>
              <a:t> = DONE</a:t>
            </a:r>
          </a:p>
          <a:p>
            <a:pPr algn="l"/>
            <a:r>
              <a:rPr lang="en-US" dirty="0">
                <a:solidFill>
                  <a:schemeClr val="tx1"/>
                </a:solidFill>
              </a:rPr>
              <a:t>- </a:t>
            </a:r>
            <a:r>
              <a:rPr lang="en-US" dirty="0" err="1">
                <a:solidFill>
                  <a:schemeClr val="tx1"/>
                </a:solidFill>
              </a:rPr>
              <a:t>Größerer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wertebereich</a:t>
            </a:r>
            <a:r>
              <a:rPr lang="en-US" dirty="0">
                <a:solidFill>
                  <a:schemeClr val="tx1"/>
                </a:solidFill>
              </a:rPr>
              <a:t> = DONE</a:t>
            </a:r>
          </a:p>
          <a:p>
            <a:pPr algn="l"/>
            <a:r>
              <a:rPr lang="en-US" dirty="0">
                <a:solidFill>
                  <a:schemeClr val="tx1"/>
                </a:solidFill>
              </a:rPr>
              <a:t>- </a:t>
            </a:r>
            <a:r>
              <a:rPr lang="en-US" dirty="0" err="1">
                <a:solidFill>
                  <a:schemeClr val="tx1"/>
                </a:solidFill>
              </a:rPr>
              <a:t>Gröbere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Werkzeugbahn</a:t>
            </a:r>
            <a:r>
              <a:rPr lang="en-US" dirty="0">
                <a:solidFill>
                  <a:schemeClr val="tx1"/>
                </a:solidFill>
              </a:rPr>
              <a:t>  = DONE</a:t>
            </a:r>
            <a:endParaRPr lang="en-DE" dirty="0" err="1">
              <a:solidFill>
                <a:schemeClr val="tx1"/>
              </a:solidFill>
            </a:endParaRPr>
          </a:p>
        </p:txBody>
      </p:sp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D024E7E6-82D0-8EF9-C184-7352D92006D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59162" y="6310800"/>
            <a:ext cx="9216000" cy="547200"/>
          </a:xfrm>
        </p:spPr>
        <p:txBody>
          <a:bodyPr/>
          <a:lstStyle/>
          <a:p>
            <a:r>
              <a:rPr lang="en-US" dirty="0"/>
              <a:t>© Siemens 2023 | Jan Nalivaika | T AMM FMP-DE | 15.12.2023</a:t>
            </a:r>
          </a:p>
        </p:txBody>
      </p:sp>
    </p:spTree>
    <p:extLst>
      <p:ext uri="{BB962C8B-B14F-4D97-AF65-F5344CB8AC3E}">
        <p14:creationId xmlns:p14="http://schemas.microsoft.com/office/powerpoint/2010/main" val="19751190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077E65-0348-2D5E-0C56-B065F17FA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180:</a:t>
            </a:r>
            <a:endParaRPr lang="en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1A13A6C-C375-4237-859A-D5DF43BB96F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59160" y="6310800"/>
            <a:ext cx="9216000" cy="547200"/>
          </a:xfrm>
        </p:spPr>
        <p:txBody>
          <a:bodyPr/>
          <a:lstStyle/>
          <a:p>
            <a:r>
              <a:rPr lang="en-US" dirty="0"/>
              <a:t>© Siemens 2023 | Jan Nalivaika | T AMM FMP-DE | 15.12.2023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E905D0-0587-4E76-F24C-F73AC3108D5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11" name="Picture 10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BF184052-4724-B34E-C0DE-21145D3482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920858"/>
            <a:ext cx="5499618" cy="2199847"/>
          </a:xfrm>
          <a:prstGeom prst="rect">
            <a:avLst/>
          </a:prstGeom>
        </p:spPr>
      </p:pic>
      <p:pic>
        <p:nvPicPr>
          <p:cNvPr id="15" name="Picture 14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74B4E2DB-64D0-AA52-C519-4B1F5A85B9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677" y="920858"/>
            <a:ext cx="5499618" cy="2199847"/>
          </a:xfrm>
          <a:prstGeom prst="rect">
            <a:avLst/>
          </a:prstGeom>
        </p:spPr>
      </p:pic>
      <p:pic>
        <p:nvPicPr>
          <p:cNvPr id="9" name="Picture 8" descr="A blue lines with arrows and circles&#10;&#10;Description automatically generated">
            <a:extLst>
              <a:ext uri="{FF2B5EF4-FFF2-40B4-BE49-F238E27FC236}">
                <a16:creationId xmlns:a16="http://schemas.microsoft.com/office/drawing/2014/main" id="{C8AF4722-AD52-8F2E-3FA9-17690DD79F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162" y="3562763"/>
            <a:ext cx="4020535" cy="180370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0936E7F-EAF3-2735-2A51-828CE6C123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1062" y="3495651"/>
            <a:ext cx="2929147" cy="305933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A693B5E-2E94-0A15-1BB9-9D483139D4EA}"/>
              </a:ext>
            </a:extLst>
          </p:cNvPr>
          <p:cNvSpPr txBox="1"/>
          <p:nvPr/>
        </p:nvSpPr>
        <p:spPr>
          <a:xfrm>
            <a:off x="8455574" y="3787940"/>
            <a:ext cx="2551981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Always in line with joint 1</a:t>
            </a:r>
            <a:endParaRPr lang="en-DE" dirty="0" err="1">
              <a:solidFill>
                <a:schemeClr val="tx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9A577D4-9947-EF71-D80C-B6C229702D59}"/>
              </a:ext>
            </a:extLst>
          </p:cNvPr>
          <p:cNvSpPr txBox="1"/>
          <p:nvPr/>
        </p:nvSpPr>
        <p:spPr>
          <a:xfrm rot="20149581">
            <a:off x="646879" y="2177052"/>
            <a:ext cx="9811981" cy="255454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6600" b="1" dirty="0">
                <a:solidFill>
                  <a:srgbClr val="FF0000">
                    <a:alpha val="31000"/>
                  </a:srgbClr>
                </a:solidFill>
                <a:effectLst>
                  <a:outerShdw blurRad="50800" dist="50800" dir="5400000" algn="ctr" rotWithShape="0">
                    <a:srgbClr val="000000"/>
                  </a:outerShdw>
                  <a:reflection stA="0" endPos="65000" dist="50800" dir="5400000" sy="-100000" algn="bl" rotWithShape="0"/>
                </a:effectLst>
              </a:rPr>
              <a:t>[WRONG]</a:t>
            </a:r>
            <a:endParaRPr lang="en-DE" sz="16600" b="1" dirty="0" err="1">
              <a:solidFill>
                <a:srgbClr val="FF0000">
                  <a:alpha val="31000"/>
                </a:srgbClr>
              </a:solidFill>
              <a:effectLst>
                <a:outerShdw blurRad="50800" dist="50800" dir="5400000" algn="ctr" rotWithShape="0">
                  <a:srgbClr val="000000"/>
                </a:outerShdw>
                <a:reflection stA="0" endPos="65000" dist="50800" dir="5400000" sy="-10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099169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graph of different colored dots&#10;&#10;Description automatically generated">
            <a:extLst>
              <a:ext uri="{FF2B5EF4-FFF2-40B4-BE49-F238E27FC236}">
                <a16:creationId xmlns:a16="http://schemas.microsoft.com/office/drawing/2014/main" id="{4CA1747D-0959-40D4-B116-2A4D01A837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400" y="943770"/>
            <a:ext cx="9564110" cy="497045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6DEE3C8-7866-EE7F-3EEC-1DACC1CE3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Jumping ???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41B877-270B-4A4A-7150-1EF633F41D2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681B43-082E-F94B-8C9A-E7A55B0EB867}"/>
              </a:ext>
            </a:extLst>
          </p:cNvPr>
          <p:cNvSpPr txBox="1"/>
          <p:nvPr/>
        </p:nvSpPr>
        <p:spPr>
          <a:xfrm>
            <a:off x="4797377" y="1381270"/>
            <a:ext cx="1090042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Toolpath 1</a:t>
            </a:r>
            <a:endParaRPr lang="en-DE" dirty="0" err="1">
              <a:solidFill>
                <a:schemeClr val="bg1"/>
              </a:solidFill>
            </a:endParaRPr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FAC6A5E0-B6FE-40AD-C9CE-6D779C6DFB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59160" y="6310800"/>
            <a:ext cx="9216000" cy="547200"/>
          </a:xfrm>
        </p:spPr>
        <p:txBody>
          <a:bodyPr/>
          <a:lstStyle/>
          <a:p>
            <a:r>
              <a:rPr lang="en-US" dirty="0"/>
              <a:t>© Siemens 2023 | Jan Nalivaika | T AMM FMP-DE | 15.12.2023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BE8DE2F8-1503-8A97-0329-B1D677FC114A}"/>
              </a:ext>
            </a:extLst>
          </p:cNvPr>
          <p:cNvSpPr/>
          <p:nvPr/>
        </p:nvSpPr>
        <p:spPr>
          <a:xfrm rot="7502391">
            <a:off x="2556604" y="2355071"/>
            <a:ext cx="713870" cy="177612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DE" dirty="0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45FB7400-6F81-E700-B8EB-8F225E739F39}"/>
              </a:ext>
            </a:extLst>
          </p:cNvPr>
          <p:cNvSpPr/>
          <p:nvPr/>
        </p:nvSpPr>
        <p:spPr>
          <a:xfrm rot="7502391">
            <a:off x="2750357" y="2440358"/>
            <a:ext cx="713870" cy="177612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DE" dirty="0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62982357-684B-2944-51F8-4BBD86B4DE11}"/>
              </a:ext>
            </a:extLst>
          </p:cNvPr>
          <p:cNvSpPr/>
          <p:nvPr/>
        </p:nvSpPr>
        <p:spPr>
          <a:xfrm rot="2095093">
            <a:off x="2213095" y="3372003"/>
            <a:ext cx="713870" cy="177612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DE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BD84CD4-3D2A-6D08-02D4-67CB69E88167}"/>
              </a:ext>
            </a:extLst>
          </p:cNvPr>
          <p:cNvSpPr txBox="1"/>
          <p:nvPr/>
        </p:nvSpPr>
        <p:spPr>
          <a:xfrm>
            <a:off x="2857757" y="1908935"/>
            <a:ext cx="33342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-18</a:t>
            </a:r>
            <a:endParaRPr lang="en-DE" dirty="0" err="1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9691383-B8FB-6523-60BE-8AE08EC0468D}"/>
              </a:ext>
            </a:extLst>
          </p:cNvPr>
          <p:cNvSpPr txBox="1"/>
          <p:nvPr/>
        </p:nvSpPr>
        <p:spPr>
          <a:xfrm>
            <a:off x="3315099" y="2015142"/>
            <a:ext cx="33342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-17</a:t>
            </a:r>
            <a:endParaRPr lang="en-DE" dirty="0" err="1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2BDB7B4-14E7-335B-35B0-78EE963B3ABE}"/>
              </a:ext>
            </a:extLst>
          </p:cNvPr>
          <p:cNvSpPr txBox="1"/>
          <p:nvPr/>
        </p:nvSpPr>
        <p:spPr>
          <a:xfrm>
            <a:off x="1965973" y="3045178"/>
            <a:ext cx="33342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-16</a:t>
            </a:r>
            <a:endParaRPr lang="en-DE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66863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1E42B-8B16-FACA-87AC-0122027ACF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-17 vs -16</a:t>
            </a:r>
            <a:endParaRPr lang="en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4337281-1214-616A-6561-973CBF54DD3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Siemens 2023 | Jan Nalivaika | T AMM FMP-DE | 15.12.2023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AE50E3-0D46-76F8-DF87-84B0F02B577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7FBF7E-2132-A2FB-6F25-1287CCEB60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464" y="1438854"/>
            <a:ext cx="4807947" cy="44878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D55CE22-08B5-5228-E9CE-17AE8187FE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5057" y="1430753"/>
            <a:ext cx="4717409" cy="4495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3991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CC7503-BDB0-8B1C-D898-8FE76329221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12" name="Picture 11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18EC2040-F476-FF62-CB56-A3FB7C802A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520" y="2653193"/>
            <a:ext cx="9144018" cy="3657607"/>
          </a:xfrm>
          <a:prstGeom prst="rect">
            <a:avLst/>
          </a:prstGeom>
        </p:spPr>
      </p:pic>
      <p:pic>
        <p:nvPicPr>
          <p:cNvPr id="14" name="Picture 13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CFE506C6-7D19-C1A7-6D02-6BC879AC85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3349"/>
            <a:ext cx="5878125" cy="2351250"/>
          </a:xfrm>
          <a:prstGeom prst="rect">
            <a:avLst/>
          </a:prstGeom>
        </p:spPr>
      </p:pic>
      <p:pic>
        <p:nvPicPr>
          <p:cNvPr id="16" name="Picture 15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8C7EBD95-93BE-6D3F-0322-B6380FE657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030" y="155854"/>
            <a:ext cx="5878126" cy="235125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21B335C-E5C7-9D2A-E6C4-336A5F835B11}"/>
              </a:ext>
            </a:extLst>
          </p:cNvPr>
          <p:cNvSpPr txBox="1"/>
          <p:nvPr/>
        </p:nvSpPr>
        <p:spPr>
          <a:xfrm>
            <a:off x="9747354" y="3189334"/>
            <a:ext cx="2444646" cy="30162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800" b="1" dirty="0">
                <a:solidFill>
                  <a:schemeClr val="tx1"/>
                </a:solidFill>
              </a:rPr>
              <a:t>Solution:</a:t>
            </a:r>
          </a:p>
          <a:p>
            <a:pPr algn="l"/>
            <a:endParaRPr lang="en-US" sz="2800" b="1" dirty="0">
              <a:solidFill>
                <a:schemeClr val="tx1"/>
              </a:solidFill>
            </a:endParaRPr>
          </a:p>
          <a:p>
            <a:pPr algn="l"/>
            <a:r>
              <a:rPr lang="en-US" sz="2800" b="1" dirty="0">
                <a:solidFill>
                  <a:schemeClr val="tx1"/>
                </a:solidFill>
              </a:rPr>
              <a:t>Start inverse kinematics from </a:t>
            </a:r>
          </a:p>
          <a:p>
            <a:pPr algn="l"/>
            <a:r>
              <a:rPr lang="en-US" sz="2800" b="1" dirty="0">
                <a:solidFill>
                  <a:schemeClr val="tx1"/>
                </a:solidFill>
              </a:rPr>
              <a:t>defined position</a:t>
            </a:r>
            <a:endParaRPr lang="en-DE" sz="2800" b="1" dirty="0" err="1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91D5176-E2AA-F6E1-F69C-14415A3BBDCD}"/>
              </a:ext>
            </a:extLst>
          </p:cNvPr>
          <p:cNvSpPr txBox="1"/>
          <p:nvPr/>
        </p:nvSpPr>
        <p:spPr>
          <a:xfrm>
            <a:off x="6576968" y="6445900"/>
            <a:ext cx="196207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RAD is not DEG lol</a:t>
            </a:r>
            <a:endParaRPr lang="en-DE" dirty="0" err="1">
              <a:solidFill>
                <a:schemeClr val="tx1"/>
              </a:solidFill>
            </a:endParaRPr>
          </a:p>
        </p:txBody>
      </p:sp>
      <p:sp>
        <p:nvSpPr>
          <p:cNvPr id="2" name="Footer Placeholder 2">
            <a:extLst>
              <a:ext uri="{FF2B5EF4-FFF2-40B4-BE49-F238E27FC236}">
                <a16:creationId xmlns:a16="http://schemas.microsoft.com/office/drawing/2014/main" id="{8E9B3A15-7A4D-16DB-1AF5-9BFCB8419AD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59160" y="6310800"/>
            <a:ext cx="9216000" cy="547200"/>
          </a:xfrm>
        </p:spPr>
        <p:txBody>
          <a:bodyPr/>
          <a:lstStyle/>
          <a:p>
            <a:r>
              <a:rPr lang="en-US" dirty="0"/>
              <a:t>© Siemens 2023 | Jan Nalivaika | T AMM FMP-DE | 15.12.2023</a:t>
            </a:r>
          </a:p>
        </p:txBody>
      </p:sp>
    </p:spTree>
    <p:extLst>
      <p:ext uri="{BB962C8B-B14F-4D97-AF65-F5344CB8AC3E}">
        <p14:creationId xmlns:p14="http://schemas.microsoft.com/office/powerpoint/2010/main" val="28736448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B7D26-5E5C-5C9F-FD3B-12929E049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58D87E-E58A-BE92-CC59-27F5241C47D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6" name="Picture 5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AC4CEA70-3F80-97FD-2254-11DABE85B3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400" y="980790"/>
            <a:ext cx="8976881" cy="466527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819CE05-7D96-D07C-E786-2B1FFE8032A0}"/>
              </a:ext>
            </a:extLst>
          </p:cNvPr>
          <p:cNvSpPr txBox="1"/>
          <p:nvPr/>
        </p:nvSpPr>
        <p:spPr>
          <a:xfrm>
            <a:off x="9563451" y="1996580"/>
            <a:ext cx="2541864" cy="360098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Cool!</a:t>
            </a:r>
          </a:p>
          <a:p>
            <a:pPr algn="l"/>
            <a:r>
              <a:rPr lang="en-US" dirty="0">
                <a:solidFill>
                  <a:schemeClr val="tx1"/>
                </a:solidFill>
              </a:rPr>
              <a:t>But why direction changes ??</a:t>
            </a:r>
          </a:p>
          <a:p>
            <a:pPr algn="l"/>
            <a:endParaRPr lang="en-US" dirty="0">
              <a:solidFill>
                <a:schemeClr val="tx1"/>
              </a:solidFill>
            </a:endParaRPr>
          </a:p>
          <a:p>
            <a:pPr algn="l"/>
            <a:endParaRPr lang="en-US" dirty="0">
              <a:solidFill>
                <a:schemeClr val="tx1"/>
              </a:solidFill>
            </a:endParaRPr>
          </a:p>
          <a:p>
            <a:pPr algn="l"/>
            <a:r>
              <a:rPr lang="en-US" dirty="0">
                <a:solidFill>
                  <a:schemeClr val="tx1"/>
                </a:solidFill>
              </a:rPr>
              <a:t>Because 180 is not equal to 179.999999997!</a:t>
            </a:r>
            <a:br>
              <a:rPr lang="en-US" dirty="0">
                <a:solidFill>
                  <a:schemeClr val="tx1"/>
                </a:solidFill>
              </a:rPr>
            </a:b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Solution: 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Added rounding to 3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decimals</a:t>
            </a:r>
          </a:p>
          <a:p>
            <a:pPr algn="l"/>
            <a:endParaRPr lang="en-US" dirty="0">
              <a:solidFill>
                <a:schemeClr val="tx1"/>
              </a:solidFill>
            </a:endParaRPr>
          </a:p>
          <a:p>
            <a:pPr algn="l"/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</a:t>
            </a:r>
            <a:r>
              <a:rPr lang="en-US" dirty="0">
                <a:solidFill>
                  <a:schemeClr val="tx1"/>
                </a:solidFill>
              </a:rPr>
              <a:t> </a:t>
            </a:r>
            <a:endParaRPr lang="en-DE" dirty="0" err="1">
              <a:solidFill>
                <a:schemeClr val="tx1"/>
              </a:solidFill>
            </a:endParaRPr>
          </a:p>
        </p:txBody>
      </p: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3110ED79-400A-0FE6-47C3-473DF16CB01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59160" y="6310800"/>
            <a:ext cx="9216000" cy="547200"/>
          </a:xfrm>
        </p:spPr>
        <p:txBody>
          <a:bodyPr/>
          <a:lstStyle/>
          <a:p>
            <a:r>
              <a:rPr lang="en-US" dirty="0"/>
              <a:t>© Siemens 2023 | Jan Nalivaika | T AMM FMP-DE | 15.12.2023</a:t>
            </a:r>
          </a:p>
        </p:txBody>
      </p:sp>
    </p:spTree>
    <p:extLst>
      <p:ext uri="{BB962C8B-B14F-4D97-AF65-F5344CB8AC3E}">
        <p14:creationId xmlns:p14="http://schemas.microsoft.com/office/powerpoint/2010/main" val="24201201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52782B-65B7-D799-4B60-610A801B3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!!!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CB3E35-ED18-12CD-6775-AD78C9C4064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8" name="Picture 7" descr="A graph of a function&#10;&#10;Description automatically generated with medium confidence">
            <a:extLst>
              <a:ext uri="{FF2B5EF4-FFF2-40B4-BE49-F238E27FC236}">
                <a16:creationId xmlns:a16="http://schemas.microsoft.com/office/drawing/2014/main" id="{6907A9CD-8F62-D5D1-9460-0718B7E26A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400" y="1114657"/>
            <a:ext cx="9320829" cy="4844025"/>
          </a:xfrm>
          <a:prstGeom prst="rect">
            <a:avLst/>
          </a:prstGeom>
        </p:spPr>
      </p:pic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57D332A7-3E7F-CEB8-6268-DD16C5D3805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59160" y="6310800"/>
            <a:ext cx="9216000" cy="547200"/>
          </a:xfrm>
        </p:spPr>
        <p:txBody>
          <a:bodyPr/>
          <a:lstStyle/>
          <a:p>
            <a:r>
              <a:rPr lang="en-US" dirty="0"/>
              <a:t>© Siemens 2023 | Jan Nalivaika | T AMM FMP-DE | 15.12.2023</a:t>
            </a:r>
          </a:p>
        </p:txBody>
      </p:sp>
    </p:spTree>
    <p:extLst>
      <p:ext uri="{BB962C8B-B14F-4D97-AF65-F5344CB8AC3E}">
        <p14:creationId xmlns:p14="http://schemas.microsoft.com/office/powerpoint/2010/main" val="4001972834"/>
      </p:ext>
    </p:extLst>
  </p:cSld>
  <p:clrMapOvr>
    <a:masterClrMapping/>
  </p:clrMapOvr>
</p:sld>
</file>

<file path=ppt/theme/theme1.xml><?xml version="1.0" encoding="utf-8"?>
<a:theme xmlns:a="http://schemas.openxmlformats.org/drawingml/2006/main" name="Siemens 2022">
  <a:themeElements>
    <a:clrScheme name="Siemens AG Theme Color">
      <a:dk1>
        <a:srgbClr val="000000"/>
      </a:dk1>
      <a:lt1>
        <a:sysClr val="window" lastClr="FFFFFF"/>
      </a:lt1>
      <a:dk2>
        <a:srgbClr val="000028"/>
      </a:dk2>
      <a:lt2>
        <a:srgbClr val="F3F3F0"/>
      </a:lt2>
      <a:accent1>
        <a:srgbClr val="009999"/>
      </a:accent1>
      <a:accent2>
        <a:srgbClr val="00D7A0"/>
      </a:accent2>
      <a:accent3>
        <a:srgbClr val="00BEDC"/>
      </a:accent3>
      <a:accent4>
        <a:srgbClr val="0087BE"/>
      </a:accent4>
      <a:accent5>
        <a:srgbClr val="00557C"/>
      </a:accent5>
      <a:accent6>
        <a:srgbClr val="000028"/>
      </a:accent6>
      <a:hlink>
        <a:srgbClr val="00C1B6"/>
      </a:hlink>
      <a:folHlink>
        <a:srgbClr val="00C1B6"/>
      </a:folHlink>
    </a:clrScheme>
    <a:fontScheme name="Siemens AG Theme 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lIns="108000" tIns="72000" rIns="108000" bIns="72000" rtlCol="0" anchor="t" anchorCtr="0"/>
      <a:lstStyle>
        <a:defPPr algn="l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accent1"/>
          </a:solidFill>
          <a:headEnd w="lg" len="lg"/>
          <a:tailEnd type="none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dirty="0" err="1" smtClean="0">
            <a:solidFill>
              <a:schemeClr val="tx1"/>
            </a:solidFill>
          </a:defRPr>
        </a:defPPr>
      </a:lstStyle>
    </a:txDef>
  </a:objectDefaults>
  <a:extraClrSchemeLst/>
  <a:custClrLst>
    <a:custClr name="Siemens Petrol | 0 153 153">
      <a:srgbClr val="009999"/>
    </a:custClr>
    <a:custClr name="Light Petrol | 0 193 182">
      <a:srgbClr val="00C1B6"/>
    </a:custClr>
    <a:custClr name="Dark Sand | 170 170 150">
      <a:srgbClr val="AAAA96"/>
    </a:custClr>
    <a:custClr name="Dark Yellow | 247 198 0">
      <a:srgbClr val="F7C600"/>
    </a:custClr>
    <a:custClr name="Dark Green | 0 100 110">
      <a:srgbClr val="00646E"/>
    </a:custClr>
    <a:custClr name="Dark Blue | 0 85 124">
      <a:srgbClr val="00557C"/>
    </a:custClr>
    <a:custClr name="Dark Purple | 85 59 163">
      <a:srgbClr val="553BA3"/>
    </a:custClr>
    <a:custClr name="Deep Blue | 0 0 40">
      <a:srgbClr val="000028"/>
    </a:custClr>
    <a:custClr name="Deep Blue 40% (Gray) | 153 153 169">
      <a:srgbClr val="9999A9"/>
    </a:custClr>
    <a:custClr name="Red | 239 1 55">
      <a:srgbClr val="EF0137"/>
    </a:custClr>
    <a:custClr name="Bold Green">
      <a:srgbClr val="00FFB9"/>
    </a:custClr>
    <a:custClr name="Deep Blue | 0 0 40">
      <a:srgbClr val="000028"/>
    </a:custClr>
    <a:custClr name="Soft Sand | 197 197 184">
      <a:srgbClr val="C5C5B8"/>
    </a:custClr>
    <a:custClr name="Yellow | 255 215 50">
      <a:srgbClr val="FFD732"/>
    </a:custClr>
    <a:custClr name="Green | 0 175 142">
      <a:srgbClr val="00AF8E"/>
    </a:custClr>
    <a:custClr name="Blue | 0 135 190">
      <a:srgbClr val="0087BE"/>
    </a:custClr>
    <a:custClr name="Purple | 128 92 255">
      <a:srgbClr val="805CFF"/>
    </a:custClr>
    <a:custClr name="Deep Blue 80% | 51 51 83">
      <a:srgbClr val="333353"/>
    </a:custClr>
    <a:custClr name="Deep Blue 20% (Soft Gray) | 204 204 212">
      <a:srgbClr val="CCCCD4"/>
    </a:custClr>
    <a:custClr name="Dark Orange | 236 102 2">
      <a:srgbClr val="EC6602"/>
    </a:custClr>
    <a:custClr name="Bold Blue">
      <a:srgbClr val="00E6DC"/>
    </a:custClr>
    <a:custClr name="Light Sand | 243 243 240">
      <a:srgbClr val="F3F3F0"/>
    </a:custClr>
    <a:custClr name="Bright Sand | 223 223 217">
      <a:srgbClr val="DFDFD9"/>
    </a:custClr>
    <a:custClr name="Soft Yellow | 255 226 112">
      <a:srgbClr val="FFE270"/>
    </a:custClr>
    <a:custClr name="Soft Green | 0 215 160">
      <a:srgbClr val="00D7A0"/>
    </a:custClr>
    <a:custClr name="Soft Blue | 0 190 220">
      <a:srgbClr val="00BEDC"/>
    </a:custClr>
    <a:custClr name="Soft Purple | 180 168 255">
      <a:srgbClr val="B4A8FF"/>
    </a:custClr>
    <a:custClr name="Deep Blue 60% (Dark Gray) | 102 102 126">
      <a:srgbClr val="66667E"/>
    </a:custClr>
    <a:custClr name="Deep Blue 10% (Light Gray) | 229 229 233">
      <a:srgbClr val="E5E5E9"/>
    </a:custClr>
    <a:custClr name="Orange | 255 144 0">
      <a:srgbClr val="FF9000"/>
    </a:custClr>
  </a:custClrLst>
  <a:extLst>
    <a:ext uri="{05A4C25C-085E-4340-85A3-A5531E510DB2}">
      <thm15:themeFamily xmlns:thm15="http://schemas.microsoft.com/office/thememl/2012/main" name="sie-ppt-O365-16x9-standard-eng-v3-4-4.pptx" id="{546CC482-0BBB-4CFB-B701-E3D0627EFDB3}" vid="{22300633-0624-408C-B4D8-A1C9F6F4C759}"/>
    </a:ext>
  </a:extLst>
</a:theme>
</file>

<file path=ppt/theme/theme2.xml><?xml version="1.0" encoding="utf-8"?>
<a:theme xmlns:a="http://schemas.openxmlformats.org/drawingml/2006/main" name="Office Theme">
  <a:themeElements>
    <a:clrScheme name="Siemens AG Theme Color">
      <a:dk1>
        <a:srgbClr val="000000"/>
      </a:dk1>
      <a:lt1>
        <a:sysClr val="window" lastClr="FFFFFF"/>
      </a:lt1>
      <a:dk2>
        <a:srgbClr val="000028"/>
      </a:dk2>
      <a:lt2>
        <a:srgbClr val="F3F3F0"/>
      </a:lt2>
      <a:accent1>
        <a:srgbClr val="009999"/>
      </a:accent1>
      <a:accent2>
        <a:srgbClr val="00D7A0"/>
      </a:accent2>
      <a:accent3>
        <a:srgbClr val="00BEDC"/>
      </a:accent3>
      <a:accent4>
        <a:srgbClr val="0087BE"/>
      </a:accent4>
      <a:accent5>
        <a:srgbClr val="00557C"/>
      </a:accent5>
      <a:accent6>
        <a:srgbClr val="000028"/>
      </a:accent6>
      <a:hlink>
        <a:srgbClr val="00FFB9"/>
      </a:hlink>
      <a:folHlink>
        <a:srgbClr val="00E6DC"/>
      </a:folHlink>
    </a:clrScheme>
    <a:fontScheme name="Siemens AG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Siemens Petrol | 0 153 153">
      <a:srgbClr val="009999"/>
    </a:custClr>
    <a:custClr name="Light Petrol | 0 193 182">
      <a:srgbClr val="00C1B6"/>
    </a:custClr>
    <a:custClr name="Dark Sand | 170 170 150">
      <a:srgbClr val="AAAA96"/>
    </a:custClr>
    <a:custClr name="Dark Yellow | 247 198 0">
      <a:srgbClr val="F7C600"/>
    </a:custClr>
    <a:custClr name="Dark Green | 0 100 110">
      <a:srgbClr val="00646E"/>
    </a:custClr>
    <a:custClr name="Dark Blue | 0 85 124">
      <a:srgbClr val="00557C"/>
    </a:custClr>
    <a:custClr name="Dark Purple | 85 59 163">
      <a:srgbClr val="553BA3"/>
    </a:custClr>
    <a:custClr name="Deep Blue | 0 0 40">
      <a:srgbClr val="000028"/>
    </a:custClr>
    <a:custClr name="Deep Blue 40% (Gray) | 153 153 169">
      <a:srgbClr val="9999A9"/>
    </a:custClr>
    <a:custClr name="Red | 239 1 55">
      <a:srgbClr val="EF0137"/>
    </a:custClr>
    <a:custClr name="Bold Green">
      <a:srgbClr val="00FFB9"/>
    </a:custClr>
    <a:custClr name="Deep Blue | 0 0 40">
      <a:srgbClr val="000028"/>
    </a:custClr>
    <a:custClr name="Soft Sand | 197 197 184">
      <a:srgbClr val="C5C5B8"/>
    </a:custClr>
    <a:custClr name="Yellow | 255 215 50">
      <a:srgbClr val="FFD732"/>
    </a:custClr>
    <a:custClr name="Green | 0 175 142">
      <a:srgbClr val="00AF8E"/>
    </a:custClr>
    <a:custClr name="Blue | 0 135 190">
      <a:srgbClr val="0087BE"/>
    </a:custClr>
    <a:custClr name="Purple | 128 92 255">
      <a:srgbClr val="805CFF"/>
    </a:custClr>
    <a:custClr name="Deep Blue 80% | 51 51 83">
      <a:srgbClr val="333353"/>
    </a:custClr>
    <a:custClr name="Deep Blue 20% (Soft Gray) | 204 204 212">
      <a:srgbClr val="CCCCD4"/>
    </a:custClr>
    <a:custClr name="Dark Orange | 236 102 2">
      <a:srgbClr val="EC6602"/>
    </a:custClr>
    <a:custClr name="Bold Blue">
      <a:srgbClr val="00E6DC"/>
    </a:custClr>
    <a:custClr name="Light Sand | 243 243 240">
      <a:srgbClr val="F3F3F0"/>
    </a:custClr>
    <a:custClr name="Bright Sand | 223 223 217">
      <a:srgbClr val="DFDFD9"/>
    </a:custClr>
    <a:custClr name="Soft Yellow | 255 226 112">
      <a:srgbClr val="FFE270"/>
    </a:custClr>
    <a:custClr name="Soft Green | 0 215 160">
      <a:srgbClr val="00D7A0"/>
    </a:custClr>
    <a:custClr name="Soft Blue | 0 190 220">
      <a:srgbClr val="00BEDC"/>
    </a:custClr>
    <a:custClr name="Soft Purple | 180 168 255">
      <a:srgbClr val="B4A8FF"/>
    </a:custClr>
    <a:custClr name="Deep Blue 60% (Dark Gray) | 102 102 126">
      <a:srgbClr val="66667E"/>
    </a:custClr>
    <a:custClr name="Deep Blue 10% (Light Gray) | 229 229 233">
      <a:srgbClr val="E5E5E9"/>
    </a:custClr>
    <a:custClr name="Orange | 255 144 0">
      <a:srgbClr val="FF9000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Siemens AG Theme Color">
      <a:dk1>
        <a:srgbClr val="000000"/>
      </a:dk1>
      <a:lt1>
        <a:sysClr val="window" lastClr="FFFFFF"/>
      </a:lt1>
      <a:dk2>
        <a:srgbClr val="000028"/>
      </a:dk2>
      <a:lt2>
        <a:srgbClr val="F3F3F0"/>
      </a:lt2>
      <a:accent1>
        <a:srgbClr val="009999"/>
      </a:accent1>
      <a:accent2>
        <a:srgbClr val="00D7A0"/>
      </a:accent2>
      <a:accent3>
        <a:srgbClr val="00BEDC"/>
      </a:accent3>
      <a:accent4>
        <a:srgbClr val="0087BE"/>
      </a:accent4>
      <a:accent5>
        <a:srgbClr val="00557C"/>
      </a:accent5>
      <a:accent6>
        <a:srgbClr val="000028"/>
      </a:accent6>
      <a:hlink>
        <a:srgbClr val="00FFB9"/>
      </a:hlink>
      <a:folHlink>
        <a:srgbClr val="00E6DC"/>
      </a:folHlink>
    </a:clrScheme>
    <a:fontScheme name="Siemens AG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Siemens Petrol | 0 153 153">
      <a:srgbClr val="009999"/>
    </a:custClr>
    <a:custClr name="Light Petrol | 0 193 182">
      <a:srgbClr val="00C1B6"/>
    </a:custClr>
    <a:custClr name="Dark Sand | 170 170 150">
      <a:srgbClr val="AAAA96"/>
    </a:custClr>
    <a:custClr name="Dark Yellow | 247 198 0">
      <a:srgbClr val="F7C600"/>
    </a:custClr>
    <a:custClr name="Dark Green | 0 100 110">
      <a:srgbClr val="00646E"/>
    </a:custClr>
    <a:custClr name="Dark Blue | 0 85 124">
      <a:srgbClr val="00557C"/>
    </a:custClr>
    <a:custClr name="Dark Purple | 85 59 163">
      <a:srgbClr val="553BA3"/>
    </a:custClr>
    <a:custClr name="Deep Blue | 0 0 40">
      <a:srgbClr val="000028"/>
    </a:custClr>
    <a:custClr name="Deep Blue 40% (Gray) | 153 153 169">
      <a:srgbClr val="9999A9"/>
    </a:custClr>
    <a:custClr name="Red | 239 1 55">
      <a:srgbClr val="EF0137"/>
    </a:custClr>
    <a:custClr name="Bold Green">
      <a:srgbClr val="00FFB9"/>
    </a:custClr>
    <a:custClr name="Deep Blue | 0 0 40">
      <a:srgbClr val="000028"/>
    </a:custClr>
    <a:custClr name="Soft Sand | 197 197 184">
      <a:srgbClr val="C5C5B8"/>
    </a:custClr>
    <a:custClr name="Yellow | 255 215 50">
      <a:srgbClr val="FFD732"/>
    </a:custClr>
    <a:custClr name="Green | 0 175 142">
      <a:srgbClr val="00AF8E"/>
    </a:custClr>
    <a:custClr name="Blue | 0 135 190">
      <a:srgbClr val="0087BE"/>
    </a:custClr>
    <a:custClr name="Purple | 128 92 255">
      <a:srgbClr val="805CFF"/>
    </a:custClr>
    <a:custClr name="Deep Blue 80% | 51 51 83">
      <a:srgbClr val="333353"/>
    </a:custClr>
    <a:custClr name="Deep Blue 20% (Soft Gray) | 204 204 212">
      <a:srgbClr val="CCCCD4"/>
    </a:custClr>
    <a:custClr name="Dark Orange | 236 102 2">
      <a:srgbClr val="EC6602"/>
    </a:custClr>
    <a:custClr name="Bold Blue">
      <a:srgbClr val="00E6DC"/>
    </a:custClr>
    <a:custClr name="Light Sand | 243 243 240">
      <a:srgbClr val="F3F3F0"/>
    </a:custClr>
    <a:custClr name="Bright Sand | 223 223 217">
      <a:srgbClr val="DFDFD9"/>
    </a:custClr>
    <a:custClr name="Soft Yellow | 255 226 112">
      <a:srgbClr val="FFE270"/>
    </a:custClr>
    <a:custClr name="Soft Green | 0 215 160">
      <a:srgbClr val="00D7A0"/>
    </a:custClr>
    <a:custClr name="Soft Blue | 0 190 220">
      <a:srgbClr val="00BEDC"/>
    </a:custClr>
    <a:custClr name="Soft Purple | 180 168 255">
      <a:srgbClr val="B4A8FF"/>
    </a:custClr>
    <a:custClr name="Deep Blue 60% (Dark Gray) | 102 102 126">
      <a:srgbClr val="66667E"/>
    </a:custClr>
    <a:custClr name="Deep Blue 10% (Light Gray) | 229 229 233">
      <a:srgbClr val="E5E5E9"/>
    </a:custClr>
    <a:custClr name="Orange | 255 144 0">
      <a:srgbClr val="FF9000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9d258917-277f-42cd-a3cd-14c4e9ee58bc}" enabled="1" method="Standard" siteId="{38ae3bcd-9579-4fd4-adda-b42e1495d55a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sie-ppt-O365-16x9-standard-eng-v3-4-4</Template>
  <TotalTime>0</TotalTime>
  <Words>748</Words>
  <Application>Microsoft Office PowerPoint</Application>
  <PresentationFormat>Widescreen</PresentationFormat>
  <Paragraphs>153</Paragraphs>
  <Slides>24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Arial</vt:lpstr>
      <vt:lpstr>NimbusSanL-Bold</vt:lpstr>
      <vt:lpstr>Siemens Slab Black</vt:lpstr>
      <vt:lpstr>Wingdings</vt:lpstr>
      <vt:lpstr>Siemens 2022</vt:lpstr>
      <vt:lpstr>Master-Thesis  Methodical Approach for Analyzing Process Parameters and Optimizing Boundary Conditions in Multi-Axis Robot Programs</vt:lpstr>
      <vt:lpstr>State of the Art / Methodology Questions</vt:lpstr>
      <vt:lpstr>ToDo</vt:lpstr>
      <vt:lpstr>Why 180:</vt:lpstr>
      <vt:lpstr>Why Jumping ???</vt:lpstr>
      <vt:lpstr>-17 vs -16</vt:lpstr>
      <vt:lpstr>PowerPoint Presentation</vt:lpstr>
      <vt:lpstr>Result</vt:lpstr>
      <vt:lpstr>Solution !!!</vt:lpstr>
      <vt:lpstr>PowerPoint Presentation</vt:lpstr>
      <vt:lpstr>PowerPoint Presentation</vt:lpstr>
      <vt:lpstr>Big OOF</vt:lpstr>
      <vt:lpstr>Result 1</vt:lpstr>
      <vt:lpstr>Result 2</vt:lpstr>
      <vt:lpstr>Result 3</vt:lpstr>
      <vt:lpstr>Result 1+2</vt:lpstr>
      <vt:lpstr>Result 3</vt:lpstr>
      <vt:lpstr>Swarm</vt:lpstr>
      <vt:lpstr>Contact</vt:lpstr>
      <vt:lpstr>Christmas planning 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Master-Thesis </dc:title>
  <dc:creator>Nalivaika, Jan (ext) (T AMM FMP-DE)</dc:creator>
  <cp:keywords>Template</cp:keywords>
  <dc:description>Version 3.4.4
April 2023</dc:description>
  <cp:lastModifiedBy>Nalivaika, Jan (T AMC FMP-DE)</cp:lastModifiedBy>
  <cp:revision>177</cp:revision>
  <dcterms:created xsi:type="dcterms:W3CDTF">2023-10-02T13:28:39Z</dcterms:created>
  <dcterms:modified xsi:type="dcterms:W3CDTF">2023-12-11T14:49:56Z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ocument number">
    <vt:lpwstr>4.0.0</vt:lpwstr>
  </property>
  <property fmtid="{D5CDD505-2E9C-101B-9397-08002B2CF9AE}" pid="3" name="Language">
    <vt:lpwstr>English</vt:lpwstr>
  </property>
  <property fmtid="{D5CDD505-2E9C-101B-9397-08002B2CF9AE}" pid="4" name="MSIP_Label_9d258917-277f-42cd-a3cd-14c4e9ee58bc_Enabled">
    <vt:lpwstr>true</vt:lpwstr>
  </property>
  <property fmtid="{D5CDD505-2E9C-101B-9397-08002B2CF9AE}" pid="5" name="MSIP_Label_9d258917-277f-42cd-a3cd-14c4e9ee58bc_SetDate">
    <vt:lpwstr>2023-10-02T13:30:28Z</vt:lpwstr>
  </property>
  <property fmtid="{D5CDD505-2E9C-101B-9397-08002B2CF9AE}" pid="6" name="MSIP_Label_9d258917-277f-42cd-a3cd-14c4e9ee58bc_Method">
    <vt:lpwstr>Standard</vt:lpwstr>
  </property>
  <property fmtid="{D5CDD505-2E9C-101B-9397-08002B2CF9AE}" pid="7" name="MSIP_Label_9d258917-277f-42cd-a3cd-14c4e9ee58bc_Name">
    <vt:lpwstr>restricted</vt:lpwstr>
  </property>
  <property fmtid="{D5CDD505-2E9C-101B-9397-08002B2CF9AE}" pid="8" name="MSIP_Label_9d258917-277f-42cd-a3cd-14c4e9ee58bc_SiteId">
    <vt:lpwstr>38ae3bcd-9579-4fd4-adda-b42e1495d55a</vt:lpwstr>
  </property>
  <property fmtid="{D5CDD505-2E9C-101B-9397-08002B2CF9AE}" pid="9" name="MSIP_Label_9d258917-277f-42cd-a3cd-14c4e9ee58bc_ActionId">
    <vt:lpwstr>939396d1-765d-4900-b17c-2753251d432f</vt:lpwstr>
  </property>
  <property fmtid="{D5CDD505-2E9C-101B-9397-08002B2CF9AE}" pid="10" name="MSIP_Label_9d258917-277f-42cd-a3cd-14c4e9ee58bc_ContentBits">
    <vt:lpwstr>0</vt:lpwstr>
  </property>
</Properties>
</file>